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5"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9" name="Slide Image Placeholder 1"/>
          <p:cNvSpPr>
            <a:spLocks noChangeAspect="1" noRot="1" noGrp="1"/>
          </p:cNvSpPr>
          <p:nvPr>
            <p:ph type="sldImg"/>
          </p:nvPr>
        </p:nvSpPr>
        <p:spPr/>
      </p:sp>
      <p:sp>
        <p:nvSpPr>
          <p:cNvPr id="1048600" name="Notes Placeholder 2"/>
          <p:cNvSpPr>
            <a:spLocks noGrp="1"/>
          </p:cNvSpPr>
          <p:nvPr>
            <p:ph type="body" idx="1"/>
          </p:nvPr>
        </p:nvSpPr>
        <p:spPr/>
        <p:txBody>
          <a:bodyPr/>
          <a:p>
            <a:endParaRPr dirty="0" lang="en-IN"/>
          </a:p>
        </p:txBody>
      </p:sp>
      <p:sp>
        <p:nvSpPr>
          <p:cNvPr id="104860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4"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598" name="TextBox 13"/>
          <p:cNvSpPr txBox="1"/>
          <p:nvPr/>
        </p:nvSpPr>
        <p:spPr>
          <a:xfrm>
            <a:off x="2295524" y="2324099"/>
            <a:ext cx="8610600" cy="2758440"/>
          </a:xfrm>
          <a:prstGeom prst="rect"/>
          <a:noFill/>
        </p:spPr>
        <p:txBody>
          <a:bodyPr rtlCol="0" wrap="square">
            <a:spAutoFit/>
          </a:bodyPr>
          <a:p>
            <a:r>
              <a:rPr sz="2400" lang="en-US"/>
              <a:t>STUDENT NAME:</a:t>
            </a:r>
            <a:r>
              <a:rPr sz="2400" lang="en-US"/>
              <a:t> </a:t>
            </a:r>
            <a:r>
              <a:rPr sz="2400" lang="en-US"/>
              <a:t>M</a:t>
            </a:r>
            <a:r>
              <a:rPr sz="2400" lang="en-US"/>
              <a:t>.</a:t>
            </a:r>
            <a:r>
              <a:rPr sz="2400" lang="en-US"/>
              <a:t> </a:t>
            </a:r>
            <a:r>
              <a:rPr sz="2400" lang="en-US"/>
              <a:t>L</a:t>
            </a:r>
            <a:r>
              <a:rPr sz="2400" lang="en-US"/>
              <a:t>I</a:t>
            </a:r>
            <a:r>
              <a:rPr sz="2400" lang="en-US"/>
              <a:t>N</a:t>
            </a:r>
            <a:r>
              <a:rPr sz="2400" lang="en-US"/>
              <a:t>G</a:t>
            </a:r>
            <a:r>
              <a:rPr sz="2400" lang="en-US"/>
              <a:t>E</a:t>
            </a:r>
            <a:r>
              <a:rPr sz="2400" lang="en-US"/>
              <a:t>S</a:t>
            </a:r>
            <a:r>
              <a:rPr sz="2400" lang="en-US"/>
              <a:t>H</a:t>
            </a:r>
            <a:r>
              <a:rPr sz="2400" lang="en-US"/>
              <a:t>W</a:t>
            </a:r>
            <a:r>
              <a:rPr sz="2400" lang="en-US"/>
              <a:t>A</a:t>
            </a:r>
            <a:r>
              <a:rPr sz="2400" lang="en-US"/>
              <a:t>R</a:t>
            </a:r>
            <a:r>
              <a:rPr sz="2400" lang="en-US"/>
              <a:t>A</a:t>
            </a:r>
            <a:r>
              <a:rPr sz="2400" lang="en-US"/>
              <a:t>N</a:t>
            </a:r>
            <a:endParaRPr dirty="0" sz="2400" lang="en-US"/>
          </a:p>
          <a:p>
            <a:endParaRPr dirty="0" sz="2400" lang="en-US"/>
          </a:p>
          <a:p>
            <a:r>
              <a:rPr dirty="0" sz="2400" lang="en-US"/>
              <a:t>REGISTER NO:</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6</a:t>
            </a:r>
            <a:r>
              <a:rPr dirty="0" sz="2400" lang="en-US"/>
              <a:t>8</a:t>
            </a:r>
            <a:r>
              <a:rPr dirty="0" sz="2400" lang="en-US"/>
              <a:t>0</a:t>
            </a:r>
            <a:endParaRPr altLang="en-US" lang="zh-CN"/>
          </a:p>
          <a:p>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c</a:t>
            </a:r>
            <a:r>
              <a:rPr dirty="0" sz="2400" lang="en-US"/>
              <a:t>s</a:t>
            </a:r>
            <a:endParaRPr altLang="en-US" lang="zh-CN"/>
          </a:p>
          <a:p>
            <a:endParaRPr altLang="en-US" lang="zh-CN"/>
          </a:p>
          <a:p>
            <a:r>
              <a:rPr dirty="0" sz="2400" lang="en-US"/>
              <a:t>C</a:t>
            </a:r>
            <a:r>
              <a:rPr dirty="0" sz="2400" lang="en-US"/>
              <a:t>OLLEGE</a:t>
            </a:r>
            <a:r>
              <a:rPr dirty="0" sz="2400" lang="en-US"/>
              <a:t>:</a:t>
            </a:r>
            <a:r>
              <a:rPr dirty="0" sz="2400" lang="en-US"/>
              <a:t>T</a:t>
            </a:r>
            <a:r>
              <a:rPr dirty="0" sz="2400" lang="en-US"/>
              <a:t>H</a:t>
            </a:r>
            <a:r>
              <a:rPr dirty="0" sz="2400" lang="en-US"/>
              <a:t>I</a:t>
            </a:r>
            <a:r>
              <a:rPr dirty="0" sz="2400" lang="en-US"/>
              <a:t>R</a:t>
            </a:r>
            <a:r>
              <a:rPr dirty="0" sz="2400" lang="en-US"/>
              <a:t>U</a:t>
            </a:r>
            <a:r>
              <a:rPr dirty="0" sz="2400" lang="en-US"/>
              <a:t>THANGAL </a:t>
            </a:r>
            <a:r>
              <a:rPr dirty="0" sz="2400" lang="en-US"/>
              <a:t>NADAR </a:t>
            </a:r>
            <a:r>
              <a:rPr dirty="0" sz="2400" lang="en-US"/>
              <a:t>C</a:t>
            </a:r>
            <a:r>
              <a:rPr dirty="0" sz="2400" lang="en-US"/>
              <a:t>O</a:t>
            </a:r>
            <a:r>
              <a:rPr dirty="0" sz="2400" lang="en-US"/>
              <a:t>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3073499" y="581630"/>
          <a:ext cx="6461025" cy="1427765"/>
        </p:xfrm>
        <a:graphic>
          <a:graphicData uri="http://schemas.openxmlformats.org/drawingml/2006/table">
            <a:tbl>
              <a:tblPr/>
              <a:tblGrid>
                <a:gridCol w="1292205"/>
                <a:gridCol w="1292205"/>
                <a:gridCol w="1292205"/>
                <a:gridCol w="1292205"/>
                <a:gridCol w="1292205"/>
              </a:tblGrid>
              <a:tr h="285553">
                <a:tc>
                  <a:txBody>
                    <a:bodyPr/>
                    <a:p>
                      <a:r>
                        <a:rPr altLang="en-US" lang="en-US"/>
                        <a:t>2</a:t>
                      </a:r>
                      <a:r>
                        <a:rPr altLang="en-US" lang="en-US"/>
                        <a:t>5</a:t>
                      </a:r>
                      <a:r>
                        <a:rPr altLang="en-US" lang="en-US"/>
                        <a:t>4</a:t>
                      </a:r>
                      <a:r>
                        <a:rPr altLang="en-US" lang="en-US"/>
                        <a:t>7</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K</a:t>
                      </a:r>
                      <a:r>
                        <a:rPr altLang="en-US" lang="en-US"/>
                        <a:t>e</a:t>
                      </a:r>
                      <a:r>
                        <a:rPr altLang="en-US" lang="en-US"/>
                        <a:t>n</a:t>
                      </a:r>
                      <a:r>
                        <a:rPr altLang="en-US" lang="en-US"/>
                        <a:t>n</a:t>
                      </a:r>
                      <a:r>
                        <a:rPr altLang="en-US" lang="en-US"/>
                        <a:t>a</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4</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r>
              <a:tr h="285553">
                <a:tc>
                  <a:txBody>
                    <a:bodyPr/>
                    <a:p>
                      <a:r>
                        <a:rPr altLang="en-US" lang="en-US"/>
                        <a:t>2</a:t>
                      </a:r>
                      <a:r>
                        <a:rPr altLang="en-US" lang="en-US"/>
                        <a:t>5</a:t>
                      </a:r>
                      <a:r>
                        <a:rPr altLang="en-US" lang="en-US"/>
                        <a:t>5</a:t>
                      </a:r>
                      <a:r>
                        <a:rPr altLang="en-US" lang="en-US"/>
                        <a:t>6</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K</a:t>
                      </a:r>
                      <a:r>
                        <a:rPr altLang="en-US" lang="en-US"/>
                        <a:t>a</a:t>
                      </a:r>
                      <a:r>
                        <a:rPr altLang="en-US" lang="en-US"/>
                        <a:t>i</a:t>
                      </a:r>
                      <a:r>
                        <a:rPr altLang="en-US" lang="en-US"/>
                        <a:t>d</a:t>
                      </a:r>
                      <a:r>
                        <a:rPr altLang="en-US" lang="en-US"/>
                        <a:t>e</a:t>
                      </a:r>
                      <a:r>
                        <a:rPr altLang="en-US" lang="en-US"/>
                        <a:t>n</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2</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r>
              <a:tr h="285553">
                <a:tc>
                  <a:txBody>
                    <a:bodyPr/>
                    <a:p>
                      <a:r>
                        <a:rPr altLang="en-US" lang="en-US"/>
                        <a:t>2</a:t>
                      </a:r>
                      <a:r>
                        <a:rPr altLang="en-US" lang="en-US"/>
                        <a:t>5</a:t>
                      </a:r>
                      <a:r>
                        <a:rPr altLang="en-US" lang="en-US"/>
                        <a:t>6</a:t>
                      </a:r>
                      <a:r>
                        <a:rPr altLang="en-US" lang="en-US"/>
                        <a:t>4</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D</a:t>
                      </a:r>
                      <a:r>
                        <a:rPr altLang="en-US" lang="en-US"/>
                        <a:t>e</a:t>
                      </a:r>
                      <a:r>
                        <a:rPr altLang="en-US" lang="en-US"/>
                        <a:t>a</a:t>
                      </a:r>
                      <a:r>
                        <a:rPr altLang="en-US" lang="en-US"/>
                        <a:t>n</a:t>
                      </a:r>
                      <a:r>
                        <a:rPr altLang="en-US" lang="en-US"/>
                        <a:t>d</a:t>
                      </a:r>
                      <a:r>
                        <a:rPr altLang="en-US" lang="en-US"/>
                        <a:t>r</a:t>
                      </a:r>
                      <a:r>
                        <a:rPr altLang="en-US" lang="en-US"/>
                        <a:t>e</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1</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r>
              <a:tr h="285553">
                <a:tc>
                  <a:txBody>
                    <a:bodyPr/>
                    <a:p>
                      <a:r>
                        <a:rPr altLang="en-US" lang="en-US"/>
                        <a:t>2</a:t>
                      </a:r>
                      <a:r>
                        <a:rPr altLang="en-US" lang="en-US"/>
                        <a:t>5</a:t>
                      </a:r>
                      <a:r>
                        <a:rPr altLang="en-US" lang="en-US"/>
                        <a:t>7</a:t>
                      </a:r>
                      <a:r>
                        <a:rPr altLang="en-US" lang="en-US"/>
                        <a:t>3</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J</a:t>
                      </a:r>
                      <a:r>
                        <a:rPr altLang="en-US" lang="en-US"/>
                        <a:t>e</a:t>
                      </a:r>
                      <a:r>
                        <a:rPr altLang="en-US" lang="en-US"/>
                        <a:t>s</a:t>
                      </a:r>
                      <a:r>
                        <a:rPr altLang="en-US" lang="en-US"/>
                        <a:t>s</a:t>
                      </a:r>
                      <a:r>
                        <a:rPr altLang="en-US" lang="en-US"/>
                        <a:t>i</a:t>
                      </a:r>
                      <a:r>
                        <a:rPr altLang="en-US" lang="en-US"/>
                        <a:t>c</a:t>
                      </a:r>
                      <a:r>
                        <a:rPr altLang="en-US" lang="en-US"/>
                        <a:t>a</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4</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r>
              <a:tr h="285553">
                <a:tc>
                  <a:txBody>
                    <a:bodyPr/>
                    <a:p>
                      <a:r>
                        <a:rPr altLang="en-US" lang="en-US"/>
                        <a:t>2</a:t>
                      </a:r>
                      <a:r>
                        <a:rPr altLang="en-US" lang="en-US"/>
                        <a:t>5</a:t>
                      </a:r>
                      <a:r>
                        <a:rPr altLang="en-US" lang="en-US"/>
                        <a:t>7</a:t>
                      </a:r>
                      <a:r>
                        <a:rPr altLang="en-US" lang="en-US"/>
                        <a:t>4</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Giovan</a:t>
                      </a:r>
                      <a:r>
                        <a:rPr altLang="en-US" lang="en-US"/>
                        <a:t>n</a:t>
                      </a:r>
                      <a:r>
                        <a:rPr altLang="en-US" lang="en-US"/>
                        <a:t>i</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c>
                  <a:txBody>
                    <a:bodyPr/>
                    <a:p>
                      <a:r>
                        <a:rPr altLang="en-US" lang="en-US"/>
                        <a:t>2</a:t>
                      </a:r>
                      <a:endParaRPr altLang="en-US" lang="zh-CN"/>
                    </a:p>
                  </a:txBody>
                  <a:tcPr marL="6234" marR="6234" marT="4156" marB="4156" anchor="b">
                    <a:lnL w="2078" cmpd="sng">
                      <a:solidFill>
                        <a:srgbClr val="000000"/>
                      </a:solidFill>
                      <a:prstDash val="solid"/>
                    </a:lnL>
                    <a:lnR w="2078" cmpd="sng">
                      <a:solidFill>
                        <a:srgbClr val="000000"/>
                      </a:solidFill>
                      <a:prstDash val="solid"/>
                    </a:lnR>
                    <a:lnT w="2078" cmpd="sng">
                      <a:solidFill>
                        <a:srgbClr val="000000"/>
                      </a:solidFill>
                      <a:prstDash val="solid"/>
                    </a:lnT>
                    <a:lnB w="2078" cmpd="sng">
                      <a:solidFill>
                        <a:srgbClr val="000000"/>
                      </a:solidFill>
                      <a:prstDash val="solid"/>
                    </a:lnB>
                  </a:tcPr>
                </a:tc>
              </a:tr>
            </a:tbl>
          </a:graphicData>
        </a:graphic>
      </p:graphicFrame>
      <p:pic>
        <p:nvPicPr>
          <p:cNvPr id="2097168" name=""/>
          <p:cNvPicPr>
            <a:picLocks/>
          </p:cNvPicPr>
          <p:nvPr/>
        </p:nvPicPr>
        <p:blipFill>
          <a:blip xmlns:r="http://schemas.openxmlformats.org/officeDocument/2006/relationships" r:embed="rId2"/>
          <a:stretch>
            <a:fillRect/>
          </a:stretch>
        </p:blipFill>
        <p:spPr>
          <a:xfrm rot="0">
            <a:off x="558127" y="2009396"/>
            <a:ext cx="3270387" cy="2626483"/>
          </a:xfrm>
          <a:prstGeom prst="rect"/>
        </p:spPr>
      </p:pic>
      <p:sp>
        <p:nvSpPr>
          <p:cNvPr id="1048684" name=""/>
          <p:cNvSpPr txBox="1"/>
          <p:nvPr/>
        </p:nvSpPr>
        <p:spPr>
          <a:xfrm>
            <a:off x="557348" y="4756657"/>
            <a:ext cx="7591235" cy="1348740"/>
          </a:xfrm>
          <a:prstGeom prst="rect"/>
        </p:spPr>
        <p:txBody>
          <a:bodyPr rtlCol="0" wrap="square">
            <a:spAutoFit/>
          </a:bodyPr>
          <a:p>
            <a:r>
              <a:rPr altLang="en-US" sz="2800" lang="en-US">
                <a:solidFill>
                  <a:srgbClr val="000000"/>
                </a:solidFill>
              </a:rPr>
              <a:t>Interpr</a:t>
            </a:r>
            <a:r>
              <a:rPr altLang="en-US" sz="2800" lang="en-US">
                <a:solidFill>
                  <a:srgbClr val="000000"/>
                </a:solidFill>
              </a:rPr>
              <a:t>e</a:t>
            </a:r>
            <a:r>
              <a:rPr altLang="en-US" sz="2800" lang="en-US">
                <a:solidFill>
                  <a:srgbClr val="000000"/>
                </a:solidFill>
              </a:rPr>
              <a:t>t</a:t>
            </a:r>
            <a:r>
              <a:rPr altLang="en-US" sz="2800" lang="en-US">
                <a:solidFill>
                  <a:srgbClr val="000000"/>
                </a:solidFill>
              </a:rPr>
              <a:t>a</a:t>
            </a:r>
            <a:r>
              <a:rPr altLang="en-US" sz="2800" lang="en-US">
                <a:solidFill>
                  <a:srgbClr val="000000"/>
                </a:solidFill>
              </a:rPr>
              <a:t>t</a:t>
            </a:r>
            <a:r>
              <a:rPr altLang="en-US" sz="2800" lang="en-US">
                <a:solidFill>
                  <a:srgbClr val="000000"/>
                </a:solidFill>
              </a:rPr>
              <a:t>ion</a:t>
            </a:r>
            <a:r>
              <a:rPr altLang="en-US" sz="2800" lang="en-US">
                <a:solidFill>
                  <a:srgbClr val="000000"/>
                </a:solidFill>
              </a:rPr>
              <a:t>:</a:t>
            </a:r>
            <a:endParaRPr sz="2800" lang="en-IN">
              <a:solidFill>
                <a:srgbClr val="000000"/>
              </a:solidFill>
            </a:endParaRPr>
          </a:p>
          <a:p>
            <a:r>
              <a:rPr altLang="en-US" sz="2800" lang="en-US">
                <a:solidFill>
                  <a:srgbClr val="000000"/>
                </a:solidFill>
              </a:rPr>
              <a:t>F</a:t>
            </a:r>
            <a:r>
              <a:rPr altLang="en-US" sz="2800" lang="en-US">
                <a:solidFill>
                  <a:srgbClr val="000000"/>
                </a:solidFill>
              </a:rPr>
              <a:t>o</a:t>
            </a:r>
            <a:r>
              <a:rPr altLang="en-US" sz="2800" lang="en-US">
                <a:solidFill>
                  <a:srgbClr val="000000"/>
                </a:solidFill>
              </a:rPr>
              <a:t>r</a:t>
            </a:r>
            <a:r>
              <a:rPr altLang="en-US" sz="2800" lang="en-US">
                <a:solidFill>
                  <a:srgbClr val="000000"/>
                </a:solidFill>
              </a:rPr>
              <a:t> </a:t>
            </a:r>
            <a:r>
              <a:rPr altLang="en-US" sz="2800" lang="en-US">
                <a:solidFill>
                  <a:srgbClr val="000000"/>
                </a:solidFill>
              </a:rPr>
              <a:t>e</a:t>
            </a:r>
            <a:r>
              <a:rPr altLang="en-US" sz="2800" lang="en-US">
                <a:solidFill>
                  <a:srgbClr val="000000"/>
                </a:solidFill>
              </a:rPr>
              <a:t>m</a:t>
            </a:r>
            <a:r>
              <a:rPr altLang="en-US" sz="2800" lang="en-US">
                <a:solidFill>
                  <a:srgbClr val="000000"/>
                </a:solidFill>
              </a:rPr>
              <a:t>p</a:t>
            </a:r>
            <a:r>
              <a:rPr altLang="en-US" sz="2800" lang="en-US">
                <a:solidFill>
                  <a:srgbClr val="000000"/>
                </a:solidFill>
              </a:rPr>
              <a:t>l</a:t>
            </a:r>
            <a:r>
              <a:rPr altLang="en-US" sz="2800" lang="en-US">
                <a:solidFill>
                  <a:srgbClr val="000000"/>
                </a:solidFill>
              </a:rPr>
              <a:t>o</a:t>
            </a:r>
            <a:r>
              <a:rPr altLang="en-US" sz="2800" lang="en-US">
                <a:solidFill>
                  <a:srgbClr val="000000"/>
                </a:solidFill>
              </a:rPr>
              <a:t>yees </a:t>
            </a:r>
            <a:r>
              <a:rPr altLang="en-US" sz="2800" lang="en-US">
                <a:solidFill>
                  <a:srgbClr val="000000"/>
                </a:solidFill>
              </a:rPr>
              <a:t>I</a:t>
            </a:r>
            <a:r>
              <a:rPr altLang="en-US" sz="2800" lang="en-US">
                <a:solidFill>
                  <a:srgbClr val="000000"/>
                </a:solidFill>
              </a:rPr>
              <a:t>'</a:t>
            </a:r>
            <a:r>
              <a:rPr altLang="en-US" sz="2800" lang="en-US">
                <a:solidFill>
                  <a:srgbClr val="000000"/>
                </a:solidFill>
              </a:rPr>
              <a:t>D</a:t>
            </a:r>
            <a:r>
              <a:rPr altLang="en-US" sz="2800" lang="en-US">
                <a:solidFill>
                  <a:srgbClr val="000000"/>
                </a:solidFill>
              </a:rPr>
              <a:t> </a:t>
            </a:r>
            <a:r>
              <a:rPr altLang="en-US" sz="2800" lang="en-US">
                <a:solidFill>
                  <a:srgbClr val="000000"/>
                </a:solidFill>
              </a:rPr>
              <a:t>c</a:t>
            </a:r>
            <a:r>
              <a:rPr altLang="en-US" sz="2800" lang="en-US">
                <a:solidFill>
                  <a:srgbClr val="000000"/>
                </a:solidFill>
              </a:rPr>
              <a:t>o</a:t>
            </a:r>
            <a:r>
              <a:rPr altLang="en-US" sz="2800" lang="en-US">
                <a:solidFill>
                  <a:srgbClr val="000000"/>
                </a:solidFill>
              </a:rPr>
              <a:t>m</a:t>
            </a:r>
            <a:r>
              <a:rPr altLang="en-US" sz="2800" lang="en-US">
                <a:solidFill>
                  <a:srgbClr val="000000"/>
                </a:solidFill>
              </a:rPr>
              <a:t>p</a:t>
            </a:r>
            <a:r>
              <a:rPr altLang="en-US" sz="2800" lang="en-US">
                <a:solidFill>
                  <a:srgbClr val="000000"/>
                </a:solidFill>
              </a:rPr>
              <a:t>a</a:t>
            </a:r>
            <a:r>
              <a:rPr altLang="en-US" sz="2800" lang="en-US">
                <a:solidFill>
                  <a:srgbClr val="000000"/>
                </a:solidFill>
              </a:rPr>
              <a:t>r</a:t>
            </a:r>
            <a:r>
              <a:rPr altLang="en-US" sz="2800" lang="en-US">
                <a:solidFill>
                  <a:srgbClr val="000000"/>
                </a:solidFill>
              </a:rPr>
              <a:t>e </a:t>
            </a:r>
            <a:r>
              <a:rPr altLang="en-US" sz="2800" lang="en-US">
                <a:solidFill>
                  <a:srgbClr val="000000"/>
                </a:solidFill>
              </a:rPr>
              <a:t>w</a:t>
            </a:r>
            <a:r>
              <a:rPr altLang="en-US" sz="2800" lang="en-US">
                <a:solidFill>
                  <a:srgbClr val="000000"/>
                </a:solidFill>
              </a:rPr>
              <a:t>i</a:t>
            </a:r>
            <a:r>
              <a:rPr altLang="en-US" sz="2800" lang="en-US">
                <a:solidFill>
                  <a:srgbClr val="000000"/>
                </a:solidFill>
              </a:rPr>
              <a:t>t</a:t>
            </a:r>
            <a:r>
              <a:rPr altLang="en-US" sz="2800" lang="en-US">
                <a:solidFill>
                  <a:srgbClr val="000000"/>
                </a:solidFill>
              </a:rPr>
              <a:t>h</a:t>
            </a:r>
            <a:r>
              <a:rPr altLang="en-US" sz="2800" lang="en-US">
                <a:solidFill>
                  <a:srgbClr val="000000"/>
                </a:solidFill>
              </a:rPr>
              <a:t> </a:t>
            </a:r>
            <a:r>
              <a:rPr altLang="en-US" sz="2800" lang="en-US">
                <a:solidFill>
                  <a:srgbClr val="000000"/>
                </a:solidFill>
              </a:rPr>
              <a:t>Kenna </a:t>
            </a:r>
            <a:r>
              <a:rPr altLang="en-US" sz="2800" lang="en-US">
                <a:solidFill>
                  <a:srgbClr val="000000"/>
                </a:solidFill>
              </a:rPr>
              <a:t>2</a:t>
            </a:r>
            <a:r>
              <a:rPr altLang="en-US" sz="2800" lang="en-US">
                <a:solidFill>
                  <a:srgbClr val="000000"/>
                </a:solidFill>
              </a:rPr>
              <a:t>5</a:t>
            </a:r>
            <a:r>
              <a:rPr altLang="en-US" sz="2800" lang="en-US">
                <a:solidFill>
                  <a:srgbClr val="000000"/>
                </a:solidFill>
              </a:rPr>
              <a:t>4</a:t>
            </a:r>
            <a:r>
              <a:rPr altLang="en-US" sz="2800" lang="en-US">
                <a:solidFill>
                  <a:srgbClr val="000000"/>
                </a:solidFill>
              </a:rPr>
              <a:t>7</a:t>
            </a:r>
            <a:r>
              <a:rPr altLang="en-US" sz="2800" lang="en-US">
                <a:solidFill>
                  <a:srgbClr val="000000"/>
                </a:solidFill>
              </a:rPr>
              <a:t> </a:t>
            </a:r>
            <a:r>
              <a:rPr altLang="en-US" sz="2800" lang="en-US">
                <a:solidFill>
                  <a:srgbClr val="000000"/>
                </a:solidFill>
              </a:rPr>
              <a:t>I</a:t>
            </a:r>
            <a:r>
              <a:rPr altLang="en-US" sz="2800" lang="en-US">
                <a:solidFill>
                  <a:srgbClr val="000000"/>
                </a:solidFill>
              </a:rPr>
              <a:t>n</a:t>
            </a:r>
            <a:r>
              <a:rPr altLang="en-US" sz="2800" lang="en-US">
                <a:solidFill>
                  <a:srgbClr val="000000"/>
                </a:solidFill>
              </a:rPr>
              <a:t>c</a:t>
            </a:r>
            <a:r>
              <a:rPr altLang="en-US" sz="2800" lang="en-US">
                <a:solidFill>
                  <a:srgbClr val="000000"/>
                </a:solidFill>
              </a:rPr>
              <a:t>r</a:t>
            </a:r>
            <a:r>
              <a:rPr altLang="en-US" sz="2800" lang="en-US">
                <a:solidFill>
                  <a:srgbClr val="000000"/>
                </a:solidFill>
              </a:rPr>
              <a:t>e</a:t>
            </a:r>
            <a:r>
              <a:rPr altLang="en-US" sz="2800" lang="en-US">
                <a:solidFill>
                  <a:srgbClr val="000000"/>
                </a:solidFill>
              </a:rPr>
              <a:t>a</a:t>
            </a:r>
            <a:r>
              <a:rPr altLang="en-US" sz="2800" lang="en-US">
                <a:solidFill>
                  <a:srgbClr val="000000"/>
                </a:solidFill>
              </a:rPr>
              <a:t>se </a:t>
            </a:r>
            <a:r>
              <a:rPr altLang="en-US" sz="2800" lang="en-US">
                <a:solidFill>
                  <a:srgbClr val="000000"/>
                </a:solidFill>
              </a:rPr>
              <a:t>o</a:t>
            </a:r>
            <a:r>
              <a:rPr altLang="en-US" sz="2800" lang="en-US">
                <a:solidFill>
                  <a:srgbClr val="000000"/>
                </a:solidFill>
              </a:rPr>
              <a:t>t</a:t>
            </a:r>
            <a:r>
              <a:rPr altLang="en-US" sz="2800" lang="en-US">
                <a:solidFill>
                  <a:srgbClr val="000000"/>
                </a:solidFill>
              </a:rPr>
              <a:t>h</a:t>
            </a:r>
            <a:r>
              <a:rPr altLang="en-US" sz="2800" lang="en-US">
                <a:solidFill>
                  <a:srgbClr val="000000"/>
                </a:solidFill>
              </a:rPr>
              <a:t>e</a:t>
            </a:r>
            <a:r>
              <a:rPr altLang="en-US" sz="2800" lang="en-US">
                <a:solidFill>
                  <a:srgbClr val="000000"/>
                </a:solidFill>
              </a:rPr>
              <a:t>r</a:t>
            </a:r>
            <a:r>
              <a:rPr altLang="en-US" sz="2800" lang="en-US">
                <a:solidFill>
                  <a:srgbClr val="000000"/>
                </a:solidFill>
              </a:rPr>
              <a:t> tha</a:t>
            </a:r>
            <a:r>
              <a:rPr altLang="en-US" sz="2800" lang="en-US">
                <a:solidFill>
                  <a:srgbClr val="000000"/>
                </a:solidFill>
              </a:rPr>
              <a:t>n</a:t>
            </a:r>
            <a:r>
              <a:rPr altLang="en-US" sz="2800" lang="en-US">
                <a:solidFill>
                  <a:srgbClr val="000000"/>
                </a:solidFill>
              </a:rPr>
              <a:t> </a:t>
            </a:r>
            <a:r>
              <a:rPr altLang="en-US" sz="2800" lang="en-US">
                <a:solidFill>
                  <a:srgbClr val="000000"/>
                </a:solidFill>
              </a:rPr>
              <a:t>w</a:t>
            </a:r>
            <a:r>
              <a:rPr altLang="en-US" sz="2800" lang="en-US">
                <a:solidFill>
                  <a:srgbClr val="000000"/>
                </a:solidFill>
              </a:rPr>
              <a:t>i</a:t>
            </a:r>
            <a:r>
              <a:rPr altLang="en-US" sz="2800" lang="en-US">
                <a:solidFill>
                  <a:srgbClr val="000000"/>
                </a:solidFill>
              </a:rPr>
              <a:t>l</a:t>
            </a:r>
            <a:r>
              <a:rPr altLang="en-US" sz="2800" lang="en-US">
                <a:solidFill>
                  <a:srgbClr val="000000"/>
                </a:solidFill>
              </a:rPr>
              <a:t>l</a:t>
            </a:r>
            <a:r>
              <a:rPr altLang="en-US" sz="2800" lang="en-US">
                <a:solidFill>
                  <a:srgbClr val="000000"/>
                </a:solidFill>
              </a:rPr>
              <a:t> </a:t>
            </a:r>
            <a:r>
              <a:rPr altLang="en-US" sz="2800" lang="en-US">
                <a:solidFill>
                  <a:srgbClr val="000000"/>
                </a:solidFill>
              </a:rPr>
              <a:t>b</a:t>
            </a:r>
            <a:r>
              <a:rPr altLang="en-US" sz="2800" lang="en-US">
                <a:solidFill>
                  <a:srgbClr val="000000"/>
                </a:solidFill>
              </a:rPr>
              <a:t>e</a:t>
            </a:r>
            <a:r>
              <a:rPr altLang="en-US" sz="2800" lang="en-US">
                <a:solidFill>
                  <a:srgbClr val="000000"/>
                </a:solidFill>
              </a:rPr>
              <a:t> </a:t>
            </a:r>
            <a:r>
              <a:rPr altLang="en-US" sz="2800" lang="en-US">
                <a:solidFill>
                  <a:srgbClr val="000000"/>
                </a:solidFill>
              </a:rPr>
              <a:t>a</a:t>
            </a:r>
            <a:r>
              <a:rPr altLang="en-US" sz="2800" lang="en-US">
                <a:solidFill>
                  <a:srgbClr val="000000"/>
                </a:solidFill>
              </a:rPr>
              <a:t>l</a:t>
            </a:r>
            <a:r>
              <a:rPr altLang="en-US" sz="2800" lang="en-US">
                <a:solidFill>
                  <a:srgbClr val="000000"/>
                </a:solidFill>
              </a:rPr>
              <a:t>l</a:t>
            </a:r>
            <a:r>
              <a:rPr altLang="en-US" sz="2800" lang="en-US">
                <a:solidFill>
                  <a:srgbClr val="000000"/>
                </a:solidFill>
              </a:rPr>
              <a:t> </a:t>
            </a:r>
            <a:r>
              <a:rPr altLang="en-US" sz="2800" lang="en-US">
                <a:solidFill>
                  <a:srgbClr val="000000"/>
                </a:solidFill>
              </a:rPr>
              <a:t>d</a:t>
            </a:r>
            <a:r>
              <a:rPr altLang="en-US" sz="2800" lang="en-US">
                <a:solidFill>
                  <a:srgbClr val="000000"/>
                </a:solidFill>
              </a:rPr>
              <a:t>e</a:t>
            </a:r>
            <a:r>
              <a:rPr altLang="en-US" sz="2800" lang="en-US">
                <a:solidFill>
                  <a:srgbClr val="000000"/>
                </a:solidFill>
              </a:rPr>
              <a:t>c</a:t>
            </a:r>
            <a:r>
              <a:rPr altLang="en-US" sz="2800" lang="en-US">
                <a:solidFill>
                  <a:srgbClr val="000000"/>
                </a:solidFill>
              </a:rPr>
              <a:t>r</a:t>
            </a:r>
            <a:r>
              <a:rPr altLang="en-US" sz="2800" lang="en-US">
                <a:solidFill>
                  <a:srgbClr val="000000"/>
                </a:solidFill>
              </a:rPr>
              <a:t>e</a:t>
            </a:r>
            <a:r>
              <a:rPr altLang="en-US" sz="2800" lang="en-US">
                <a:solidFill>
                  <a:srgbClr val="000000"/>
                </a:solidFill>
              </a:rPr>
              <a:t>ase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0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2"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9"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5"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1"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2"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666"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2024-09-10T07:03:48Z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be0d6f70e09e483cb12612feff295622</vt:lpwstr>
  </property>
</Properties>
</file>