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8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0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13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09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75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64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67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6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39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5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5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51FCAB-0561-3747-9528-068C4772DCEF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5B5F19-865D-5746-829E-DFF404399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302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" b="976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1655" y="1440873"/>
            <a:ext cx="3957782" cy="3957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062" l="9989" r="8989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672" y="2228273"/>
            <a:ext cx="3574473" cy="2382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8413">
                        <a14:foregroundMark x1="48073" y1="90833" x2="48073" y2="90833"/>
                        <a14:foregroundMark x1="48073" y1="90833" x2="48073" y2="90833"/>
                        <a14:foregroundMark x1="48073" y1="90833" x2="48073" y2="90833"/>
                        <a14:backgroundMark x1="45125" y1="64722" x2="45125" y2="64722"/>
                        <a14:backgroundMark x1="46032" y1="66944" x2="46032" y2="6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222" y="1800108"/>
            <a:ext cx="1984078" cy="32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13203 -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16237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6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8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A Lot Of Times, People Don't Know What They Want Until You Show It To Them.</a:t>
            </a:r>
          </a:p>
          <a:p>
            <a:r>
              <a:rPr kumimoji="1" lang="en-US" altLang="zh-CN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8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0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32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0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120</TotalTime>
  <Words>19</Words>
  <Application>Microsoft Macintosh PowerPoint</Application>
  <PresentationFormat>宽屏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Century Gothic</vt:lpstr>
      <vt:lpstr>宋体</vt:lpstr>
      <vt:lpstr>Arial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2016-04-10T10:56:02Z</dcterms:created>
  <dcterms:modified xsi:type="dcterms:W3CDTF">2016-04-10T12:56:44Z</dcterms:modified>
</cp:coreProperties>
</file>