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58" r:id="rId3"/>
    <p:sldId id="259" r:id="rId4"/>
    <p:sldId id="282" r:id="rId5"/>
    <p:sldId id="275" r:id="rId6"/>
    <p:sldId id="283" r:id="rId7"/>
    <p:sldId id="284" r:id="rId8"/>
    <p:sldId id="285" r:id="rId9"/>
    <p:sldId id="286" r:id="rId10"/>
    <p:sldId id="279" r:id="rId11"/>
    <p:sldId id="281" r:id="rId12"/>
    <p:sldId id="260" r:id="rId13"/>
    <p:sldId id="287" r:id="rId14"/>
    <p:sldId id="288" r:id="rId15"/>
    <p:sldId id="289" r:id="rId16"/>
    <p:sldId id="290" r:id="rId17"/>
    <p:sldId id="291" r:id="rId18"/>
    <p:sldId id="292" r:id="rId19"/>
    <p:sldId id="269" r:id="rId20"/>
    <p:sldId id="270" r:id="rId21"/>
    <p:sldId id="271" r:id="rId22"/>
    <p:sldId id="272" r:id="rId23"/>
    <p:sldId id="273" r:id="rId24"/>
    <p:sldId id="27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an Cheng" initials="YC" lastIdx="87" clrIdx="0">
    <p:extLst>
      <p:ext uri="{19B8F6BF-5375-455C-9EA6-DF929625EA0E}">
        <p15:presenceInfo xmlns:p15="http://schemas.microsoft.com/office/powerpoint/2012/main" userId="Yuan Che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86BDA2-4D65-41A4-A67F-EFC8A14C641A}" v="39" dt="2019-03-22T10:28:23.247"/>
    <p1510:client id="{3BE2D5D5-FF17-4773-A629-35EECECDABF1}" v="28" dt="2019-03-22T22:44:48.109"/>
    <p1510:client id="{A127C677-E865-4D05-A6B2-18CED2ABD070}" v="12" dt="2019-03-23T00:08:46.840"/>
    <p1510:client id="{85DF887B-3B4D-4AA8-A871-C350C195E236}" v="6" dt="2019-03-23T01:45:22.6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an Cheng" userId="7bc8e327-8cfc-4a86-b6d5-4199fb8ed738" providerId="ADAL" clId="{3BE2D5D5-FF17-4773-A629-35EECECDABF1}"/>
    <pc:docChg chg="custSel modSld">
      <pc:chgData name="Yuan Cheng" userId="7bc8e327-8cfc-4a86-b6d5-4199fb8ed738" providerId="ADAL" clId="{3BE2D5D5-FF17-4773-A629-35EECECDABF1}" dt="2019-03-22T22:44:48.109" v="60"/>
      <pc:docMkLst>
        <pc:docMk/>
      </pc:docMkLst>
      <pc:sldChg chg="addCm modCm">
        <pc:chgData name="Yuan Cheng" userId="7bc8e327-8cfc-4a86-b6d5-4199fb8ed738" providerId="ADAL" clId="{3BE2D5D5-FF17-4773-A629-35EECECDABF1}" dt="2019-03-22T22:29:10.143" v="15"/>
        <pc:sldMkLst>
          <pc:docMk/>
          <pc:sldMk cId="1942922419" sldId="259"/>
        </pc:sldMkLst>
      </pc:sldChg>
      <pc:sldChg chg="addCm modCm">
        <pc:chgData name="Yuan Cheng" userId="7bc8e327-8cfc-4a86-b6d5-4199fb8ed738" providerId="ADAL" clId="{3BE2D5D5-FF17-4773-A629-35EECECDABF1}" dt="2019-03-22T22:39:31.479" v="46"/>
        <pc:sldMkLst>
          <pc:docMk/>
          <pc:sldMk cId="3788290309" sldId="260"/>
        </pc:sldMkLst>
      </pc:sldChg>
      <pc:sldChg chg="addCm modCm">
        <pc:chgData name="Yuan Cheng" userId="7bc8e327-8cfc-4a86-b6d5-4199fb8ed738" providerId="ADAL" clId="{3BE2D5D5-FF17-4773-A629-35EECECDABF1}" dt="2019-03-22T22:30:11.006" v="17"/>
        <pc:sldMkLst>
          <pc:docMk/>
          <pc:sldMk cId="3284434742" sldId="261"/>
        </pc:sldMkLst>
      </pc:sldChg>
      <pc:sldChg chg="addCm modCm">
        <pc:chgData name="Yuan Cheng" userId="7bc8e327-8cfc-4a86-b6d5-4199fb8ed738" providerId="ADAL" clId="{3BE2D5D5-FF17-4773-A629-35EECECDABF1}" dt="2019-03-22T22:43:44.126" v="54"/>
        <pc:sldMkLst>
          <pc:docMk/>
          <pc:sldMk cId="2054036216" sldId="269"/>
        </pc:sldMkLst>
      </pc:sldChg>
      <pc:sldChg chg="addCm modCm">
        <pc:chgData name="Yuan Cheng" userId="7bc8e327-8cfc-4a86-b6d5-4199fb8ed738" providerId="ADAL" clId="{3BE2D5D5-FF17-4773-A629-35EECECDABF1}" dt="2019-03-22T22:44:48.109" v="60"/>
        <pc:sldMkLst>
          <pc:docMk/>
          <pc:sldMk cId="453467460" sldId="270"/>
        </pc:sldMkLst>
      </pc:sldChg>
      <pc:sldChg chg="addCm modCm">
        <pc:chgData name="Yuan Cheng" userId="7bc8e327-8cfc-4a86-b6d5-4199fb8ed738" providerId="ADAL" clId="{3BE2D5D5-FF17-4773-A629-35EECECDABF1}" dt="2019-03-22T22:32:16.834" v="22" actId="1589"/>
        <pc:sldMkLst>
          <pc:docMk/>
          <pc:sldMk cId="2946314162" sldId="275"/>
        </pc:sldMkLst>
      </pc:sldChg>
      <pc:sldChg chg="addCm modCm">
        <pc:chgData name="Yuan Cheng" userId="7bc8e327-8cfc-4a86-b6d5-4199fb8ed738" providerId="ADAL" clId="{3BE2D5D5-FF17-4773-A629-35EECECDABF1}" dt="2019-03-22T22:33:48.553" v="27"/>
        <pc:sldMkLst>
          <pc:docMk/>
          <pc:sldMk cId="3578587979" sldId="276"/>
        </pc:sldMkLst>
      </pc:sldChg>
      <pc:sldChg chg="addCm modCm">
        <pc:chgData name="Yuan Cheng" userId="7bc8e327-8cfc-4a86-b6d5-4199fb8ed738" providerId="ADAL" clId="{3BE2D5D5-FF17-4773-A629-35EECECDABF1}" dt="2019-03-22T22:33:04.295" v="25" actId="1589"/>
        <pc:sldMkLst>
          <pc:docMk/>
          <pc:sldMk cId="2973043083" sldId="277"/>
        </pc:sldMkLst>
      </pc:sldChg>
      <pc:sldChg chg="addCm modCm">
        <pc:chgData name="Yuan Cheng" userId="7bc8e327-8cfc-4a86-b6d5-4199fb8ed738" providerId="ADAL" clId="{3BE2D5D5-FF17-4773-A629-35EECECDABF1}" dt="2019-03-22T22:35:37.287" v="34"/>
        <pc:sldMkLst>
          <pc:docMk/>
          <pc:sldMk cId="2379246059" sldId="279"/>
        </pc:sldMkLst>
      </pc:sldChg>
      <pc:sldChg chg="addCm modCm">
        <pc:chgData name="Yuan Cheng" userId="7bc8e327-8cfc-4a86-b6d5-4199fb8ed738" providerId="ADAL" clId="{3BE2D5D5-FF17-4773-A629-35EECECDABF1}" dt="2019-03-22T22:34:32.042" v="30" actId="1589"/>
        <pc:sldMkLst>
          <pc:docMk/>
          <pc:sldMk cId="298828102" sldId="280"/>
        </pc:sldMkLst>
      </pc:sldChg>
      <pc:sldChg chg="addCm delCm modCm">
        <pc:chgData name="Yuan Cheng" userId="7bc8e327-8cfc-4a86-b6d5-4199fb8ed738" providerId="ADAL" clId="{3BE2D5D5-FF17-4773-A629-35EECECDABF1}" dt="2019-03-22T22:39:02.943" v="44"/>
        <pc:sldMkLst>
          <pc:docMk/>
          <pc:sldMk cId="3941409367" sldId="281"/>
        </pc:sldMkLst>
      </pc:sldChg>
    </pc:docChg>
  </pc:docChgLst>
  <pc:docChgLst>
    <pc:chgData name="Yuan Cheng" userId="7bc8e327-8cfc-4a86-b6d5-4199fb8ed738" providerId="ADAL" clId="{FF86BDA2-4D65-41A4-A67F-EFC8A14C641A}"/>
    <pc:docChg chg="custSel modSld">
      <pc:chgData name="Yuan Cheng" userId="7bc8e327-8cfc-4a86-b6d5-4199fb8ed738" providerId="ADAL" clId="{FF86BDA2-4D65-41A4-A67F-EFC8A14C641A}" dt="2019-03-22T10:28:53.126" v="78" actId="1589"/>
      <pc:docMkLst>
        <pc:docMk/>
      </pc:docMkLst>
      <pc:sldChg chg="addCm modCm">
        <pc:chgData name="Yuan Cheng" userId="7bc8e327-8cfc-4a86-b6d5-4199fb8ed738" providerId="ADAL" clId="{FF86BDA2-4D65-41A4-A67F-EFC8A14C641A}" dt="2019-03-22T08:50:45.795" v="3"/>
        <pc:sldMkLst>
          <pc:docMk/>
          <pc:sldMk cId="1942922419" sldId="259"/>
        </pc:sldMkLst>
      </pc:sldChg>
      <pc:sldChg chg="addCm modCm">
        <pc:chgData name="Yuan Cheng" userId="7bc8e327-8cfc-4a86-b6d5-4199fb8ed738" providerId="ADAL" clId="{FF86BDA2-4D65-41A4-A67F-EFC8A14C641A}" dt="2019-03-22T09:20:12.494" v="5"/>
        <pc:sldMkLst>
          <pc:docMk/>
          <pc:sldMk cId="3788290309" sldId="260"/>
        </pc:sldMkLst>
      </pc:sldChg>
      <pc:sldChg chg="addCm modCm">
        <pc:chgData name="Yuan Cheng" userId="7bc8e327-8cfc-4a86-b6d5-4199fb8ed738" providerId="ADAL" clId="{FF86BDA2-4D65-41A4-A67F-EFC8A14C641A}" dt="2019-03-22T10:28:53.126" v="78" actId="1589"/>
        <pc:sldMkLst>
          <pc:docMk/>
          <pc:sldMk cId="3284434742" sldId="261"/>
        </pc:sldMkLst>
      </pc:sldChg>
      <pc:sldChg chg="addCm modCm">
        <pc:chgData name="Yuan Cheng" userId="7bc8e327-8cfc-4a86-b6d5-4199fb8ed738" providerId="ADAL" clId="{FF86BDA2-4D65-41A4-A67F-EFC8A14C641A}" dt="2019-03-22T09:38:34.744" v="27"/>
        <pc:sldMkLst>
          <pc:docMk/>
          <pc:sldMk cId="59812088" sldId="262"/>
        </pc:sldMkLst>
      </pc:sldChg>
      <pc:sldChg chg="addCm delCm modCm">
        <pc:chgData name="Yuan Cheng" userId="7bc8e327-8cfc-4a86-b6d5-4199fb8ed738" providerId="ADAL" clId="{FF86BDA2-4D65-41A4-A67F-EFC8A14C641A}" dt="2019-03-22T09:38:01.510" v="25"/>
        <pc:sldMkLst>
          <pc:docMk/>
          <pc:sldMk cId="2054036216" sldId="269"/>
        </pc:sldMkLst>
      </pc:sldChg>
      <pc:sldChg chg="addCm modCm">
        <pc:chgData name="Yuan Cheng" userId="7bc8e327-8cfc-4a86-b6d5-4199fb8ed738" providerId="ADAL" clId="{FF86BDA2-4D65-41A4-A67F-EFC8A14C641A}" dt="2019-03-22T09:33:56.133" v="11"/>
        <pc:sldMkLst>
          <pc:docMk/>
          <pc:sldMk cId="453467460" sldId="270"/>
        </pc:sldMkLst>
      </pc:sldChg>
      <pc:sldChg chg="addCm modCm">
        <pc:chgData name="Yuan Cheng" userId="7bc8e327-8cfc-4a86-b6d5-4199fb8ed738" providerId="ADAL" clId="{FF86BDA2-4D65-41A4-A67F-EFC8A14C641A}" dt="2019-03-22T09:32:19.238" v="9"/>
        <pc:sldMkLst>
          <pc:docMk/>
          <pc:sldMk cId="472603409" sldId="271"/>
        </pc:sldMkLst>
      </pc:sldChg>
      <pc:sldChg chg="addCm modCm">
        <pc:chgData name="Yuan Cheng" userId="7bc8e327-8cfc-4a86-b6d5-4199fb8ed738" providerId="ADAL" clId="{FF86BDA2-4D65-41A4-A67F-EFC8A14C641A}" dt="2019-03-22T10:26:50.578" v="72"/>
        <pc:sldMkLst>
          <pc:docMk/>
          <pc:sldMk cId="2946314162" sldId="275"/>
        </pc:sldMkLst>
      </pc:sldChg>
      <pc:sldChg chg="addCm modCm">
        <pc:chgData name="Yuan Cheng" userId="7bc8e327-8cfc-4a86-b6d5-4199fb8ed738" providerId="ADAL" clId="{FF86BDA2-4D65-41A4-A67F-EFC8A14C641A}" dt="2019-03-22T10:24:31.915" v="62"/>
        <pc:sldMkLst>
          <pc:docMk/>
          <pc:sldMk cId="2973043083" sldId="277"/>
        </pc:sldMkLst>
      </pc:sldChg>
      <pc:sldChg chg="addCm modCm">
        <pc:chgData name="Yuan Cheng" userId="7bc8e327-8cfc-4a86-b6d5-4199fb8ed738" providerId="ADAL" clId="{FF86BDA2-4D65-41A4-A67F-EFC8A14C641A}" dt="2019-03-22T10:16:31.289" v="46"/>
        <pc:sldMkLst>
          <pc:docMk/>
          <pc:sldMk cId="2379246059" sldId="279"/>
        </pc:sldMkLst>
      </pc:sldChg>
      <pc:sldChg chg="addCm modCm">
        <pc:chgData name="Yuan Cheng" userId="7bc8e327-8cfc-4a86-b6d5-4199fb8ed738" providerId="ADAL" clId="{FF86BDA2-4D65-41A4-A67F-EFC8A14C641A}" dt="2019-03-22T10:14:05.035" v="40"/>
        <pc:sldMkLst>
          <pc:docMk/>
          <pc:sldMk cId="3941409367" sldId="281"/>
        </pc:sldMkLst>
      </pc:sldChg>
    </pc:docChg>
  </pc:docChgLst>
  <pc:docChgLst>
    <pc:chgData name="Yuan Cheng" userId="7bc8e327-8cfc-4a86-b6d5-4199fb8ed738" providerId="ADAL" clId="{A127C677-E865-4D05-A6B2-18CED2ABD070}"/>
    <pc:docChg chg="custSel modSld">
      <pc:chgData name="Yuan Cheng" userId="7bc8e327-8cfc-4a86-b6d5-4199fb8ed738" providerId="ADAL" clId="{A127C677-E865-4D05-A6B2-18CED2ABD070}" dt="2019-03-23T00:08:46.840" v="22"/>
      <pc:docMkLst>
        <pc:docMk/>
      </pc:docMkLst>
      <pc:sldChg chg="addCm modCm">
        <pc:chgData name="Yuan Cheng" userId="7bc8e327-8cfc-4a86-b6d5-4199fb8ed738" providerId="ADAL" clId="{A127C677-E865-4D05-A6B2-18CED2ABD070}" dt="2019-03-22T23:59:27.146" v="1"/>
        <pc:sldMkLst>
          <pc:docMk/>
          <pc:sldMk cId="1853252089" sldId="258"/>
        </pc:sldMkLst>
      </pc:sldChg>
      <pc:sldChg chg="addCm modCm">
        <pc:chgData name="Yuan Cheng" userId="7bc8e327-8cfc-4a86-b6d5-4199fb8ed738" providerId="ADAL" clId="{A127C677-E865-4D05-A6B2-18CED2ABD070}" dt="2019-03-23T00:06:25.959" v="17"/>
        <pc:sldMkLst>
          <pc:docMk/>
          <pc:sldMk cId="3788290309" sldId="260"/>
        </pc:sldMkLst>
      </pc:sldChg>
      <pc:sldChg chg="addCm modCm">
        <pc:chgData name="Yuan Cheng" userId="7bc8e327-8cfc-4a86-b6d5-4199fb8ed738" providerId="ADAL" clId="{A127C677-E865-4D05-A6B2-18CED2ABD070}" dt="2019-03-23T00:06:46.356" v="19"/>
        <pc:sldMkLst>
          <pc:docMk/>
          <pc:sldMk cId="59812088" sldId="262"/>
        </pc:sldMkLst>
      </pc:sldChg>
      <pc:sldChg chg="addCm modCm">
        <pc:chgData name="Yuan Cheng" userId="7bc8e327-8cfc-4a86-b6d5-4199fb8ed738" providerId="ADAL" clId="{A127C677-E865-4D05-A6B2-18CED2ABD070}" dt="2019-03-23T00:08:46.840" v="22"/>
        <pc:sldMkLst>
          <pc:docMk/>
          <pc:sldMk cId="2054036216" sldId="269"/>
        </pc:sldMkLst>
      </pc:sldChg>
      <pc:sldChg chg="addCm modCm">
        <pc:chgData name="Yuan Cheng" userId="7bc8e327-8cfc-4a86-b6d5-4199fb8ed738" providerId="ADAL" clId="{A127C677-E865-4D05-A6B2-18CED2ABD070}" dt="2019-03-23T00:05:28.781" v="15"/>
        <pc:sldMkLst>
          <pc:docMk/>
          <pc:sldMk cId="3941409367" sldId="281"/>
        </pc:sldMkLst>
      </pc:sldChg>
      <pc:sldChg chg="addCm modCm">
        <pc:chgData name="Yuan Cheng" userId="7bc8e327-8cfc-4a86-b6d5-4199fb8ed738" providerId="ADAL" clId="{A127C677-E865-4D05-A6B2-18CED2ABD070}" dt="2019-03-23T00:02:50.680" v="3"/>
        <pc:sldMkLst>
          <pc:docMk/>
          <pc:sldMk cId="2066743122" sldId="283"/>
        </pc:sldMkLst>
      </pc:sldChg>
      <pc:sldChg chg="addCm modCm">
        <pc:chgData name="Yuan Cheng" userId="7bc8e327-8cfc-4a86-b6d5-4199fb8ed738" providerId="ADAL" clId="{A127C677-E865-4D05-A6B2-18CED2ABD070}" dt="2019-03-23T00:03:10.127" v="5"/>
        <pc:sldMkLst>
          <pc:docMk/>
          <pc:sldMk cId="1260332489" sldId="284"/>
        </pc:sldMkLst>
      </pc:sldChg>
      <pc:sldChg chg="addCm modCm">
        <pc:chgData name="Yuan Cheng" userId="7bc8e327-8cfc-4a86-b6d5-4199fb8ed738" providerId="ADAL" clId="{A127C677-E865-4D05-A6B2-18CED2ABD070}" dt="2019-03-23T00:03:30.548" v="7"/>
        <pc:sldMkLst>
          <pc:docMk/>
          <pc:sldMk cId="4075167307" sldId="285"/>
        </pc:sldMkLst>
      </pc:sldChg>
      <pc:sldChg chg="addCm modCm">
        <pc:chgData name="Yuan Cheng" userId="7bc8e327-8cfc-4a86-b6d5-4199fb8ed738" providerId="ADAL" clId="{A127C677-E865-4D05-A6B2-18CED2ABD070}" dt="2019-03-23T00:03:52.306" v="9"/>
        <pc:sldMkLst>
          <pc:docMk/>
          <pc:sldMk cId="876093912" sldId="286"/>
        </pc:sldMkLst>
      </pc:sldChg>
    </pc:docChg>
  </pc:docChgLst>
  <pc:docChgLst>
    <pc:chgData name="Yuan Cheng" userId="7bc8e327-8cfc-4a86-b6d5-4199fb8ed738" providerId="ADAL" clId="{85DF887B-3B4D-4AA8-A871-C350C195E236}"/>
    <pc:docChg chg="custSel modSld">
      <pc:chgData name="Yuan Cheng" userId="7bc8e327-8cfc-4a86-b6d5-4199fb8ed738" providerId="ADAL" clId="{85DF887B-3B4D-4AA8-A871-C350C195E236}" dt="2019-03-23T01:45:22.669" v="10"/>
      <pc:docMkLst>
        <pc:docMk/>
      </pc:docMkLst>
      <pc:sldChg chg="addCm modCm">
        <pc:chgData name="Yuan Cheng" userId="7bc8e327-8cfc-4a86-b6d5-4199fb8ed738" providerId="ADAL" clId="{85DF887B-3B4D-4AA8-A871-C350C195E236}" dt="2019-03-23T01:37:19.819" v="1"/>
        <pc:sldMkLst>
          <pc:docMk/>
          <pc:sldMk cId="2946314162" sldId="275"/>
        </pc:sldMkLst>
      </pc:sldChg>
      <pc:sldChg chg="addCm modCm">
        <pc:chgData name="Yuan Cheng" userId="7bc8e327-8cfc-4a86-b6d5-4199fb8ed738" providerId="ADAL" clId="{85DF887B-3B4D-4AA8-A871-C350C195E236}" dt="2019-03-23T01:43:30.248" v="6"/>
        <pc:sldMkLst>
          <pc:docMk/>
          <pc:sldMk cId="2379246059" sldId="279"/>
        </pc:sldMkLst>
      </pc:sldChg>
      <pc:sldChg chg="addCm modCm">
        <pc:chgData name="Yuan Cheng" userId="7bc8e327-8cfc-4a86-b6d5-4199fb8ed738" providerId="ADAL" clId="{85DF887B-3B4D-4AA8-A871-C350C195E236}" dt="2019-03-23T01:44:26.213" v="8"/>
        <pc:sldMkLst>
          <pc:docMk/>
          <pc:sldMk cId="3941409367" sldId="281"/>
        </pc:sldMkLst>
      </pc:sldChg>
      <pc:sldChg chg="addCm modCm">
        <pc:chgData name="Yuan Cheng" userId="7bc8e327-8cfc-4a86-b6d5-4199fb8ed738" providerId="ADAL" clId="{85DF887B-3B4D-4AA8-A871-C350C195E236}" dt="2019-03-23T01:42:53.645" v="4"/>
        <pc:sldMkLst>
          <pc:docMk/>
          <pc:sldMk cId="2066743122" sldId="283"/>
        </pc:sldMkLst>
      </pc:sldChg>
      <pc:sldChg chg="addCm modCm">
        <pc:chgData name="Yuan Cheng" userId="7bc8e327-8cfc-4a86-b6d5-4199fb8ed738" providerId="ADAL" clId="{85DF887B-3B4D-4AA8-A871-C350C195E236}" dt="2019-03-23T01:45:22.669" v="10"/>
        <pc:sldMkLst>
          <pc:docMk/>
          <pc:sldMk cId="707956019" sldId="2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FA15B-ADE0-4FCB-AE3D-EF158037576B}" type="datetimeFigureOut">
              <a:rPr lang="en-US" smtClean="0"/>
              <a:t>03/22/19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BF1A5-8A58-4F73-B9A5-4B3255D5D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15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C7DE-DE3B-4574-A199-25981B123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356319-625D-4579-A772-E1958D849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C4217-962F-40DB-A81B-BFB422D15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8562-3F9B-48A8-81E3-F9BE05901707}" type="datetimeFigureOut">
              <a:rPr lang="en-US" smtClean="0"/>
              <a:t>03/22/19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B3561-377D-4DAD-B5A9-450C89547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7E0BF-1DE4-41A7-A110-98DF69D7C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8ADB3-2029-471C-9D9F-35AFF2A33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00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0949E-7EC9-4DA4-8EC6-E95F1F799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6E8B9A-59A6-4612-97F2-E1BA67202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162B7-D318-4D56-9731-0541B8BD3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8562-3F9B-48A8-81E3-F9BE05901707}" type="datetimeFigureOut">
              <a:rPr lang="en-US" smtClean="0"/>
              <a:t>03/22/19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A321C-B257-4AEB-9D49-86F5241E7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8122C-1C76-48BD-812E-6BF84FFE7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8ADB3-2029-471C-9D9F-35AFF2A33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40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B91585-D754-48D1-A56A-57C5CF91B4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2BE20-01EA-4AAB-93C4-16C73852C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B00E4-0EDB-445B-A51C-3CB35E9DF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8562-3F9B-48A8-81E3-F9BE05901707}" type="datetimeFigureOut">
              <a:rPr lang="en-US" smtClean="0"/>
              <a:t>03/22/19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1C4F1-8213-4BD6-8C3E-14A393482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305CB-F450-4444-A649-29DC5A46A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8ADB3-2029-471C-9D9F-35AFF2A33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3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D57C7-3EAA-4C60-99AA-899B043DA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A64B7-2359-48C2-A669-859F23BA3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81245-4C00-4CA8-BC9E-5720D50AF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8562-3F9B-48A8-81E3-F9BE05901707}" type="datetimeFigureOut">
              <a:rPr lang="en-US" smtClean="0"/>
              <a:t>03/22/19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A2DFB-E594-4A65-AD73-AC89DE660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944FC-7E52-49EB-8614-58771DAD1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8ADB3-2029-471C-9D9F-35AFF2A33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3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0AE52-4FDF-4833-A391-64C9E4C8C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738B4-1020-4156-9A1B-927DF8766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E925F-9DB7-4CB9-8713-ECE468C18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8562-3F9B-48A8-81E3-F9BE05901707}" type="datetimeFigureOut">
              <a:rPr lang="en-US" smtClean="0"/>
              <a:t>03/22/19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82E2A-F1E5-4D8B-A876-2FBF74549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D751F-B214-47A3-BC7A-51ED53A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8ADB3-2029-471C-9D9F-35AFF2A33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6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1624E-229A-4DAE-9EF8-760CAAE98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EF0FE-FCC9-4404-96D7-ACF4CE73D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6B5CC-A982-4F85-9532-A219F7C6E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94117-29EF-4B5B-9063-C9B1B2691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8562-3F9B-48A8-81E3-F9BE05901707}" type="datetimeFigureOut">
              <a:rPr lang="en-US" smtClean="0"/>
              <a:t>03/22/19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1CDA5-C809-4E55-942D-330717108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CA65B-CBA6-4CFB-99F1-A0E18D047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8ADB3-2029-471C-9D9F-35AFF2A33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8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67752-4196-4BA5-8159-00080FFBE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DED6C-A4F0-4111-A1CE-6E8E90E44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1419C5-E1DF-44D1-9308-D3B37B272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402CBE-D18C-4F5F-A908-ECEA1900D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D10D0B-8259-478C-8F06-5C67503537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EC455F-018E-46A3-BE68-0DBD13947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8562-3F9B-48A8-81E3-F9BE05901707}" type="datetimeFigureOut">
              <a:rPr lang="en-US" smtClean="0"/>
              <a:t>03/22/19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45B86D-AA2D-4EE4-B283-B531A663C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79A547-110C-4551-9797-A51530C61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8ADB3-2029-471C-9D9F-35AFF2A33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69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AE282-DA34-45E9-A783-18A4DAD22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C08BD2-266F-4634-B5E1-53812C2C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8562-3F9B-48A8-81E3-F9BE05901707}" type="datetimeFigureOut">
              <a:rPr lang="en-US" smtClean="0"/>
              <a:t>03/22/19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0071C1-F5A2-4EA3-B2EF-AF8748523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56FE75-727D-440A-B5EF-67D792361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8ADB3-2029-471C-9D9F-35AFF2A33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67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771834-501A-44D5-AAC6-99CA735AA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8562-3F9B-48A8-81E3-F9BE05901707}" type="datetimeFigureOut">
              <a:rPr lang="en-US" smtClean="0"/>
              <a:t>03/22/19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F12706-F715-4526-8169-25BA10265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C2770-601E-4A5F-9CF2-4676EC5D1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8ADB3-2029-471C-9D9F-35AFF2A33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25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01A45-6E84-47E0-81AE-673E9B805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B2158-A27B-4D07-987F-35A6D3A77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FB05C8-3AC8-4B5C-B6A6-47CB9DD29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265EB4-43EB-4911-984E-F4D9E2E0B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8562-3F9B-48A8-81E3-F9BE05901707}" type="datetimeFigureOut">
              <a:rPr lang="en-US" smtClean="0"/>
              <a:t>03/22/19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47DB7-6D83-4F8F-9BE9-978EFC39B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B3724-D2DB-4B65-968E-628E5FA37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8ADB3-2029-471C-9D9F-35AFF2A33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90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980C8-EE79-4B1B-8A04-CBEDDF657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EABEC-3F43-4ED8-A91D-FAB604E1B6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C3CFE4-7DA6-4C23-AEAB-0B9783372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4C515-DC3A-44B4-B56D-AE3AC782B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8562-3F9B-48A8-81E3-F9BE05901707}" type="datetimeFigureOut">
              <a:rPr lang="en-US" smtClean="0"/>
              <a:t>03/22/19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127D3-AC95-4C90-A74F-9E3D21C43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4ADD0-B5C0-49B9-A1D9-1A8A0B901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8ADB3-2029-471C-9D9F-35AFF2A33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55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AA8007-7A9F-4E4D-B66E-1279F1C98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87B4F-8BBF-4BB7-99B0-490EFF8B0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4E5F4-0A4A-49ED-9D37-6C7307820E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A8562-3F9B-48A8-81E3-F9BE05901707}" type="datetimeFigureOut">
              <a:rPr lang="en-US" smtClean="0"/>
              <a:t>03/22/19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B0005-B573-474F-BBBE-C8CBF1FEC8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B3C5D-0B18-4BF0-A247-B93E66F865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8ADB3-2029-471C-9D9F-35AFF2A33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79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c/" TargetMode="External"/><Relationship Id="rId2" Type="http://schemas.openxmlformats.org/officeDocument/2006/relationships/hyperlink" Target="https://developer.chrome.com/extensions/getstarte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didierstevens.com/2019/03/" TargetMode="External"/><Relationship Id="rId5" Type="http://schemas.openxmlformats.org/officeDocument/2006/relationships/hyperlink" Target="https://docs.djangoproject.com/en/2.1/" TargetMode="External"/><Relationship Id="rId4" Type="http://schemas.openxmlformats.org/officeDocument/2006/relationships/hyperlink" Target="http://docs.gunicorn.org/en/stable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EF23C3-B2D8-4199-A1E5-F41860D58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 Browser Extension to Detect Malicious PDFs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B2E098EF-1CA9-4008-93FA-423E86043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</a:rPr>
              <a:t>Presented By: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Jaidipkumar Patel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Master’s of Science In Computer Science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5</a:t>
            </a:r>
            <a:r>
              <a:rPr lang="en-US" sz="2400" baseline="30000" dirty="0">
                <a:solidFill>
                  <a:srgbClr val="000000"/>
                </a:solidFill>
              </a:rPr>
              <a:t>th</a:t>
            </a:r>
            <a:r>
              <a:rPr lang="en-US" sz="2400" dirty="0">
                <a:solidFill>
                  <a:srgbClr val="000000"/>
                </a:solidFill>
              </a:rPr>
              <a:t> April 2019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</a:rPr>
              <a:t>Guided By: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Dr. Yuan Cheng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Dr. </a:t>
            </a:r>
            <a:r>
              <a:rPr lang="en-US" sz="2400" dirty="0" err="1">
                <a:solidFill>
                  <a:srgbClr val="000000"/>
                </a:solidFill>
              </a:rPr>
              <a:t>Haiquan</a:t>
            </a:r>
            <a:r>
              <a:rPr lang="en-US" sz="2400" dirty="0">
                <a:solidFill>
                  <a:srgbClr val="000000"/>
                </a:solidFill>
              </a:rPr>
              <a:t> Chen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Department of Computer Science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California State University - Sacramento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541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367EFE-B7D9-4AB1-905D-F61F71BC6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Processing on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86106-FB51-4F08-A2B6-88AACC82C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We write another script to find out what kind of activity JavaScript does.</a:t>
            </a:r>
          </a:p>
          <a:p>
            <a:pPr lvl="1" algn="just"/>
            <a:r>
              <a:rPr lang="en-US" sz="2000" dirty="0"/>
              <a:t>For example, opening some malicious URL, getting user information, or executing some code.</a:t>
            </a:r>
          </a:p>
          <a:p>
            <a:pPr algn="just"/>
            <a:r>
              <a:rPr lang="en-US" sz="2400" dirty="0"/>
              <a:t>Collect the information regarding respective JavaScript and store it in the CSV dataset.</a:t>
            </a:r>
          </a:p>
        </p:txBody>
      </p:sp>
    </p:spTree>
    <p:extLst>
      <p:ext uri="{BB962C8B-B14F-4D97-AF65-F5344CB8AC3E}">
        <p14:creationId xmlns:p14="http://schemas.microsoft.com/office/powerpoint/2010/main" val="2379246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367EFE-B7D9-4AB1-905D-F61F71BC6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Machine Learning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86106-FB51-4F08-A2B6-88AACC82C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Next, use the available dataset to build an ML model.</a:t>
            </a:r>
          </a:p>
          <a:p>
            <a:pPr algn="just"/>
            <a:r>
              <a:rPr lang="en-US" sz="2400" dirty="0"/>
              <a:t>As the goal of the model is to identify whether PDF file is malicious or benign we are using classification model for training.</a:t>
            </a:r>
          </a:p>
          <a:p>
            <a:pPr algn="just"/>
            <a:r>
              <a:rPr lang="en-US" sz="2400" dirty="0"/>
              <a:t>We are using the Random Forest algorithm to train our data. </a:t>
            </a:r>
          </a:p>
          <a:p>
            <a:pPr algn="just"/>
            <a:r>
              <a:rPr lang="en-US" sz="2400" dirty="0"/>
              <a:t>Random Forest can help to handle categorial features, missing values, and features interaction.</a:t>
            </a:r>
          </a:p>
          <a:p>
            <a:pPr algn="just"/>
            <a:r>
              <a:rPr lang="en-US" sz="2400" dirty="0"/>
              <a:t>Use the trained model to determine PDF file is malicious or not.</a:t>
            </a:r>
          </a:p>
        </p:txBody>
      </p:sp>
    </p:spTree>
    <p:extLst>
      <p:ext uri="{BB962C8B-B14F-4D97-AF65-F5344CB8AC3E}">
        <p14:creationId xmlns:p14="http://schemas.microsoft.com/office/powerpoint/2010/main" val="3941409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952DF-776A-4A34-8963-5F5A11DDB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Technologies Used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A4DD221-BAC9-4B0F-97E4-D2F28CB58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 dirty="0"/>
              <a:t>HTML &amp; CSS</a:t>
            </a:r>
          </a:p>
          <a:p>
            <a:r>
              <a:rPr lang="en-US" sz="2400" dirty="0"/>
              <a:t>JavaScript</a:t>
            </a:r>
          </a:p>
          <a:p>
            <a:r>
              <a:rPr lang="en-US" sz="2400" dirty="0"/>
              <a:t>Python</a:t>
            </a:r>
          </a:p>
          <a:p>
            <a:r>
              <a:rPr lang="en-US" sz="2400" dirty="0"/>
              <a:t>Chrome API</a:t>
            </a:r>
          </a:p>
          <a:p>
            <a:r>
              <a:rPr lang="en-US" sz="2400" dirty="0"/>
              <a:t>Pdf-parser</a:t>
            </a:r>
          </a:p>
          <a:p>
            <a:r>
              <a:rPr lang="en-US" sz="2400" dirty="0"/>
              <a:t>VS Code</a:t>
            </a:r>
          </a:p>
          <a:p>
            <a:r>
              <a:rPr lang="en-US" sz="2400" dirty="0"/>
              <a:t>Django – Python web framework</a:t>
            </a:r>
          </a:p>
          <a:p>
            <a:r>
              <a:rPr lang="en-US" sz="2400" dirty="0" err="1"/>
              <a:t>Gunicorn</a:t>
            </a:r>
            <a:r>
              <a:rPr lang="en-US" sz="2400" dirty="0"/>
              <a:t> – “Green Unicorn” – Python web server gateway interface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88290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8C941C-D7BD-4546-BA9D-0546B036F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121F6-95CF-4C20-A59C-D1053690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7" name="Content Placeholder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7FF0FF18-6340-4F68-8F54-D4C5F24E6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032097"/>
            <a:ext cx="10905066" cy="404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034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8C941C-D7BD-4546-BA9D-0546B036F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121F6-95CF-4C20-A59C-D1053690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6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60DA8D85-174B-403F-8AB1-FACE017D64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556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718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121F6-95CF-4C20-A59C-D1053690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6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8824DEA6-D1B7-4116-8ECB-626CC2FB2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96" y="1146244"/>
            <a:ext cx="10739608" cy="456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447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121F6-95CF-4C20-A59C-D1053690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1902"/>
            <a:ext cx="10515600" cy="3871762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CBFB3D6-5D3B-4986-83F5-21164867A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017639"/>
            <a:ext cx="10905066" cy="333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956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121F6-95CF-4C20-A59C-D1053690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6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7B9859D-D7D1-4A14-98CD-68F839D60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943897"/>
            <a:ext cx="10905066" cy="325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742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121F6-95CF-4C20-A59C-D1053690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6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291A84A6-D39A-48B9-916A-9F1648FF2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22671"/>
            <a:ext cx="10905066" cy="517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376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6666EE-C272-4202-8C90-1EB96129B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4B1E1-2577-45D6-BD1B-C49CA68D6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 dirty="0"/>
              <a:t>We can extend our work with this extension to detect other malicious content such as adware, spyware, and keyloggers.</a:t>
            </a:r>
          </a:p>
          <a:p>
            <a:r>
              <a:rPr lang="en-US" sz="2400" dirty="0"/>
              <a:t>We can use other techniques such as Deep Learning and AI to analyze malicious content from PDF files.</a:t>
            </a:r>
          </a:p>
        </p:txBody>
      </p:sp>
    </p:spTree>
    <p:extLst>
      <p:ext uri="{BB962C8B-B14F-4D97-AF65-F5344CB8AC3E}">
        <p14:creationId xmlns:p14="http://schemas.microsoft.com/office/powerpoint/2010/main" val="2054036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314B67-FF18-4007-884B-08EB6ED18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Agenda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4255864-1CDE-4604-AA62-88C40F9E5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 dirty="0"/>
              <a:t>Background</a:t>
            </a:r>
          </a:p>
          <a:p>
            <a:r>
              <a:rPr lang="en-US" sz="2400" dirty="0"/>
              <a:t>Product Flow</a:t>
            </a:r>
          </a:p>
          <a:p>
            <a:r>
              <a:rPr lang="en-US" sz="2400" dirty="0"/>
              <a:t>Approach</a:t>
            </a:r>
          </a:p>
          <a:p>
            <a:r>
              <a:rPr lang="en-US" sz="2400" dirty="0"/>
              <a:t>Technologies Used</a:t>
            </a:r>
          </a:p>
          <a:p>
            <a:r>
              <a:rPr lang="en-US" sz="2400" dirty="0"/>
              <a:t>Demo</a:t>
            </a:r>
          </a:p>
          <a:p>
            <a:r>
              <a:rPr lang="en-US" sz="2400" dirty="0"/>
              <a:t>Future Work</a:t>
            </a:r>
          </a:p>
          <a:p>
            <a:r>
              <a:rPr lang="en-US" sz="2400" dirty="0"/>
              <a:t>Learning</a:t>
            </a:r>
          </a:p>
          <a:p>
            <a:r>
              <a:rPr lang="en-US" sz="2400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853252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1E43-39FF-4A2B-A857-4721A4E12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3486B-D277-44CD-BBE4-D23EF7CA2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 dirty="0"/>
              <a:t>PDF structure</a:t>
            </a:r>
          </a:p>
          <a:p>
            <a:r>
              <a:rPr lang="en-US" sz="2400" dirty="0"/>
              <a:t>Malicious content analysis techniques – dynamic, static</a:t>
            </a:r>
          </a:p>
          <a:p>
            <a:r>
              <a:rPr lang="en-US" sz="2400" dirty="0"/>
              <a:t>JavaScript, Chrome API</a:t>
            </a:r>
          </a:p>
          <a:p>
            <a:r>
              <a:rPr lang="en-US" sz="2400" dirty="0"/>
              <a:t>MS Visual Studio Code</a:t>
            </a:r>
          </a:p>
          <a:p>
            <a:r>
              <a:rPr lang="en-US" sz="2400" dirty="0"/>
              <a:t>Python</a:t>
            </a:r>
          </a:p>
          <a:p>
            <a:r>
              <a:rPr lang="en-US" sz="2400" dirty="0"/>
              <a:t>Django and </a:t>
            </a:r>
            <a:r>
              <a:rPr lang="en-US" sz="2400" dirty="0" err="1"/>
              <a:t>Gunicorn</a:t>
            </a:r>
            <a:endParaRPr lang="en-US" sz="2400" dirty="0"/>
          </a:p>
          <a:p>
            <a:r>
              <a:rPr lang="en-US" sz="2400" dirty="0"/>
              <a:t>SDLC</a:t>
            </a:r>
          </a:p>
        </p:txBody>
      </p:sp>
    </p:spTree>
    <p:extLst>
      <p:ext uri="{BB962C8B-B14F-4D97-AF65-F5344CB8AC3E}">
        <p14:creationId xmlns:p14="http://schemas.microsoft.com/office/powerpoint/2010/main" val="453467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DCE0CC-6D26-42B6-8491-FCF361713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08B92-B651-458A-9DEA-6329FF62E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7785"/>
            <a:ext cx="10515600" cy="4311377"/>
          </a:xfrm>
        </p:spPr>
        <p:txBody>
          <a:bodyPr>
            <a:noAutofit/>
          </a:bodyPr>
          <a:lstStyle/>
          <a:p>
            <a:pPr algn="just"/>
            <a:r>
              <a:rPr lang="en-US" sz="2200" dirty="0"/>
              <a:t>N. Nissim, A. Cohen, C. </a:t>
            </a:r>
            <a:r>
              <a:rPr lang="en-US" sz="2200" dirty="0" err="1"/>
              <a:t>Glezer</a:t>
            </a:r>
            <a:r>
              <a:rPr lang="en-US" sz="2200" dirty="0"/>
              <a:t> and Y. </a:t>
            </a:r>
            <a:r>
              <a:rPr lang="en-US" sz="2200" dirty="0" err="1"/>
              <a:t>Elovici</a:t>
            </a:r>
            <a:r>
              <a:rPr lang="en-US" sz="2200" dirty="0"/>
              <a:t>, ‘Detection of malicious PDF files and directions for enhancements: A state-of-the art survey’, Computer &amp; Security-Pages 246-266, February 2015.</a:t>
            </a:r>
          </a:p>
          <a:p>
            <a:pPr algn="just"/>
            <a:r>
              <a:rPr lang="en-US" sz="2200" dirty="0"/>
              <a:t>C. </a:t>
            </a:r>
            <a:r>
              <a:rPr lang="en-US" sz="2200" dirty="0" err="1"/>
              <a:t>Smutz</a:t>
            </a:r>
            <a:r>
              <a:rPr lang="en-US" sz="2200" dirty="0"/>
              <a:t>, A. </a:t>
            </a:r>
            <a:r>
              <a:rPr lang="en-US" sz="2200" dirty="0" err="1"/>
              <a:t>Stavrou</a:t>
            </a:r>
            <a:r>
              <a:rPr lang="en-US" sz="2200" dirty="0"/>
              <a:t>, ‘Malicious PDF detection using metadata and structural features’, ACSAC '12 Proceedings of the 28th Annual Computer Security Applications Conference – Pages 239-248,Orlando, December 03-07,2012.</a:t>
            </a:r>
          </a:p>
          <a:p>
            <a:pPr algn="just"/>
            <a:r>
              <a:rPr lang="en-US" sz="2200" dirty="0"/>
              <a:t>P. </a:t>
            </a:r>
            <a:r>
              <a:rPr lang="en-US" sz="2200" dirty="0" err="1"/>
              <a:t>Laskov</a:t>
            </a:r>
            <a:r>
              <a:rPr lang="en-US" sz="2200" dirty="0"/>
              <a:t>, N. </a:t>
            </a:r>
            <a:r>
              <a:rPr lang="en-US" sz="2200" dirty="0" err="1"/>
              <a:t>Srndic</a:t>
            </a:r>
            <a:r>
              <a:rPr lang="en-US" sz="2200" dirty="0"/>
              <a:t>, ‘Static Detection of Malicious JavaScript-Bearing PDF Documents’, University of Tubingen, Germany.</a:t>
            </a:r>
          </a:p>
          <a:p>
            <a:pPr algn="just"/>
            <a:r>
              <a:rPr lang="en-US" sz="2200" dirty="0"/>
              <a:t>J. </a:t>
            </a:r>
            <a:r>
              <a:rPr lang="en-US" sz="2200" dirty="0" err="1"/>
              <a:t>Kittilsen</a:t>
            </a:r>
            <a:r>
              <a:rPr lang="en-US" sz="2200" dirty="0"/>
              <a:t>, ‘Detecting malicious PDF documents’, Department of Computer Science and Media Technology </a:t>
            </a:r>
            <a:r>
              <a:rPr lang="en-US" sz="2200" dirty="0" err="1"/>
              <a:t>Gjovik</a:t>
            </a:r>
            <a:r>
              <a:rPr lang="en-US" sz="2200" dirty="0"/>
              <a:t> University College, Norway, 2011.</a:t>
            </a:r>
          </a:p>
          <a:p>
            <a:pPr algn="just"/>
            <a:r>
              <a:rPr lang="en-US" sz="2200" dirty="0" err="1"/>
              <a:t>Bonan</a:t>
            </a:r>
            <a:r>
              <a:rPr lang="en-US" sz="2200" dirty="0"/>
              <a:t> </a:t>
            </a:r>
            <a:r>
              <a:rPr lang="en-US" sz="2200" dirty="0" err="1"/>
              <a:t>Cuan</a:t>
            </a:r>
            <a:r>
              <a:rPr lang="en-US" sz="2200" dirty="0"/>
              <a:t>, </a:t>
            </a:r>
            <a:r>
              <a:rPr lang="en-US" sz="2200" dirty="0" err="1"/>
              <a:t>Aliénor</a:t>
            </a:r>
            <a:r>
              <a:rPr lang="en-US" sz="2200" dirty="0"/>
              <a:t> Damien, Claire </a:t>
            </a:r>
            <a:r>
              <a:rPr lang="en-US" sz="2200" dirty="0" err="1"/>
              <a:t>Delaplace</a:t>
            </a:r>
            <a:r>
              <a:rPr lang="en-US" sz="2200" dirty="0"/>
              <a:t>, Mathieu Valois, ‘Malware Detection in PDF Files Using Machine Learning’, SECRYPT 2018 - 15th International Conference on Security and Cryptography, </a:t>
            </a:r>
            <a:r>
              <a:rPr lang="pt-BR" sz="2200" dirty="0"/>
              <a:t>Jul 2018, Porto, Portugal. 8p., 2018.</a:t>
            </a:r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72603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758C43-9771-4E7C-A53A-C984603FD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E07D5-EC86-4C6C-8349-0B7305353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Extension Developers Guide </a:t>
            </a:r>
            <a:r>
              <a:rPr lang="en-US" sz="2400" dirty="0">
                <a:hlinkClick r:id="rId2"/>
              </a:rPr>
              <a:t>https://developer.chrome.com/extensions/getstarted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Python Guide available on </a:t>
            </a:r>
            <a:r>
              <a:rPr lang="en-US" sz="2400" dirty="0">
                <a:hlinkClick r:id="rId3"/>
              </a:rPr>
              <a:t>https://www.python.org/doc/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err="1"/>
              <a:t>Gunicorn</a:t>
            </a:r>
            <a:r>
              <a:rPr lang="en-US" sz="2400" dirty="0"/>
              <a:t> Guide available on </a:t>
            </a:r>
            <a:r>
              <a:rPr lang="en-US" sz="2400" dirty="0">
                <a:hlinkClick r:id="rId4"/>
              </a:rPr>
              <a:t>http://docs.gunicorn.org/en/stable/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Django Guide available on </a:t>
            </a:r>
            <a:r>
              <a:rPr lang="en-US" sz="2400" dirty="0">
                <a:hlinkClick r:id="rId5"/>
              </a:rPr>
              <a:t>https://docs.djangoproject.com/en/2.1/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Pdf-parser guide </a:t>
            </a:r>
            <a:r>
              <a:rPr lang="en-US" sz="2400" dirty="0">
                <a:hlinkClick r:id="rId6"/>
              </a:rPr>
              <a:t>https://blog.didierstevens.com/2019/03/</a:t>
            </a:r>
            <a:endParaRPr lang="en-US" sz="24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4255897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BF9A-5D52-4BA1-A94C-9599A95DE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67" y="2187743"/>
            <a:ext cx="5293449" cy="2482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 ?</a:t>
            </a:r>
          </a:p>
        </p:txBody>
      </p:sp>
      <p:pic>
        <p:nvPicPr>
          <p:cNvPr id="10" name="Graphic 5" descr="Questions">
            <a:extLst>
              <a:ext uri="{FF2B5EF4-FFF2-40B4-BE49-F238E27FC236}">
                <a16:creationId xmlns:a16="http://schemas.microsoft.com/office/drawing/2014/main" id="{D53A7D99-E013-4219-831E-C618AC30B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11" name="Graphic 7">
            <a:extLst>
              <a:ext uri="{FF2B5EF4-FFF2-40B4-BE49-F238E27FC236}">
                <a16:creationId xmlns:a16="http://schemas.microsoft.com/office/drawing/2014/main" id="{E518BB17-BF04-4D1B-B0DF-D9327D83F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15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B2294-6D2E-4DF2-858E-9F9CC83E7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5" y="640081"/>
            <a:ext cx="6611533" cy="55744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Thank you</a:t>
            </a:r>
            <a:endParaRPr lang="en-US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74F68ECD-86AD-4EC8-A31C-75CD57E5B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467" y="1421892"/>
            <a:ext cx="4010829" cy="401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343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8C941C-D7BD-4546-BA9D-0546B036F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121F6-95CF-4C20-A59C-D1053690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 dirty="0"/>
              <a:t>Freely available PDF documents may not contain what people expect. </a:t>
            </a:r>
          </a:p>
          <a:p>
            <a:r>
              <a:rPr lang="en-US" sz="2400" dirty="0"/>
              <a:t>Attackers can add malicious content to PDF file which can badly harm your devices (e.g., redirect you to a fake website, corrupt your operating system). </a:t>
            </a:r>
          </a:p>
          <a:p>
            <a:r>
              <a:rPr lang="en-US" sz="2400" dirty="0"/>
              <a:t>To address the problem several approaches are used such as static analysis, dynamic analysis, etc. We are using static analysis approach.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2922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8C941C-D7BD-4546-BA9D-0546B036F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Product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121F6-95CF-4C20-A59C-D1053690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Content Placeholder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97AD7C7-A911-41BA-BA9D-C28F6A2DF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897" y="1675227"/>
            <a:ext cx="8663441" cy="459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015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367EFE-B7D9-4AB1-905D-F61F71BC6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Static Analysis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86106-FB51-4F08-A2B6-88AACC82C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 dirty="0"/>
              <a:t>We are using static analysis approach to detect malicious content from the PDF files.</a:t>
            </a:r>
          </a:p>
          <a:p>
            <a:r>
              <a:rPr lang="en-US" sz="2400" dirty="0"/>
              <a:t>Parse the PDF files using the pdf-parser tool.</a:t>
            </a:r>
          </a:p>
          <a:p>
            <a:r>
              <a:rPr lang="en-US" sz="2400" dirty="0"/>
              <a:t>Pdf-parser gets the metadata of the file such as a number of objects, keywords, and we can use that data to detect any malicious JavaScript inside the PDF.</a:t>
            </a:r>
          </a:p>
          <a:p>
            <a:r>
              <a:rPr lang="en-US" sz="2400" dirty="0"/>
              <a:t>If there is any JavaScript code inside the PDF we are collecting strings of content to analyze it and identify if PDF contains any malicious content or not.</a:t>
            </a:r>
          </a:p>
        </p:txBody>
      </p:sp>
    </p:spTree>
    <p:extLst>
      <p:ext uri="{BB962C8B-B14F-4D97-AF65-F5344CB8AC3E}">
        <p14:creationId xmlns:p14="http://schemas.microsoft.com/office/powerpoint/2010/main" val="2946314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367EFE-B7D9-4AB1-905D-F61F71BC6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Prepare a Raw Dataset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63A2B-2F98-4FCB-AAFC-20C43400C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We first collected 1000 of malicious PDF files which contained JavaScript from VirusShare.com.</a:t>
            </a:r>
          </a:p>
          <a:p>
            <a:r>
              <a:rPr lang="en-US" sz="2400" dirty="0"/>
              <a:t>Wrote a Python script to automate the PDF files parsing process.</a:t>
            </a:r>
          </a:p>
          <a:p>
            <a:r>
              <a:rPr lang="en-US" sz="2400" dirty="0"/>
              <a:t>Used “pdf-parser” tool to parse all the available malicious PDF files, and collected the data into a “.csv” file  and made a dataset from it. </a:t>
            </a:r>
          </a:p>
          <a:p>
            <a:r>
              <a:rPr lang="en-US" sz="2400" dirty="0"/>
              <a:t>Following screenshots shows what kind of data we have collected from the “pdf-parser” tool.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743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8C941C-D7BD-4546-BA9D-0546B036F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6842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Initial Parsing of PDF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121F6-95CF-4C20-A59C-D1053690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370" y="5759793"/>
            <a:ext cx="10515600" cy="4080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8D43EF59-C2A3-44AD-B4D8-0D3CEA230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70" y="1649323"/>
            <a:ext cx="11149260" cy="387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332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8C941C-D7BD-4546-BA9D-0546B036F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Detail Parsing on a Specific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121F6-95CF-4C20-A59C-D1053690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34" y="4269498"/>
            <a:ext cx="10515600" cy="1140186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Collecting /JS object details.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5A2D7E-F712-4404-9B07-99A81B2CA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34" y="2632150"/>
            <a:ext cx="11155332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67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8C941C-D7BD-4546-BA9D-0546B036F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Csv File Data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121F6-95CF-4C20-A59C-D1053690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6" name="Content Placeholder 4" descr="A screenshot of text&#10;&#10;Description automatically generated">
            <a:extLst>
              <a:ext uri="{FF2B5EF4-FFF2-40B4-BE49-F238E27FC236}">
                <a16:creationId xmlns:a16="http://schemas.microsoft.com/office/drawing/2014/main" id="{2BDFE175-610B-4EC3-AF90-AB8560737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957388"/>
            <a:ext cx="10905066" cy="338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93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785</Words>
  <Application>Microsoft Office PowerPoint</Application>
  <PresentationFormat>Widescreen</PresentationFormat>
  <Paragraphs>91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A Browser Extension to Detect Malicious PDFs</vt:lpstr>
      <vt:lpstr>Agenda</vt:lpstr>
      <vt:lpstr>Background</vt:lpstr>
      <vt:lpstr>Product Flow</vt:lpstr>
      <vt:lpstr>Static Analysis Approach</vt:lpstr>
      <vt:lpstr>Prepare a Raw Dataset</vt:lpstr>
      <vt:lpstr>Initial Parsing of PDF File</vt:lpstr>
      <vt:lpstr>Detail Parsing on a Specific Object</vt:lpstr>
      <vt:lpstr>Csv File Data Demo</vt:lpstr>
      <vt:lpstr>Processing on Dataset</vt:lpstr>
      <vt:lpstr>Machine Learning Model</vt:lpstr>
      <vt:lpstr>Technologies Used</vt:lpstr>
      <vt:lpstr>Demo</vt:lpstr>
      <vt:lpstr>Demo</vt:lpstr>
      <vt:lpstr>PowerPoint Presentation</vt:lpstr>
      <vt:lpstr>PowerPoint Presentation</vt:lpstr>
      <vt:lpstr>PowerPoint Presentation</vt:lpstr>
      <vt:lpstr>PowerPoint Presentation</vt:lpstr>
      <vt:lpstr>Future Work</vt:lpstr>
      <vt:lpstr>Learning</vt:lpstr>
      <vt:lpstr>References</vt:lpstr>
      <vt:lpstr>References</vt:lpstr>
      <vt:lpstr>Questions 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Browser Extension to Detect Malicious PDFs</dc:title>
  <dc:creator>jaidip patel</dc:creator>
  <cp:lastModifiedBy>jaidip patel</cp:lastModifiedBy>
  <cp:revision>12</cp:revision>
  <dcterms:created xsi:type="dcterms:W3CDTF">2019-03-22T22:56:11Z</dcterms:created>
  <dcterms:modified xsi:type="dcterms:W3CDTF">2019-03-23T02:29:53Z</dcterms:modified>
</cp:coreProperties>
</file>