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6"/>
  </p:normalViewPr>
  <p:slideViewPr>
    <p:cSldViewPr snapToGrid="0">
      <p:cViewPr varScale="1">
        <p:scale>
          <a:sx n="156" d="100"/>
          <a:sy n="156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23DED-9125-B79B-01DF-55E64FF49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DE67E-857F-183C-C5F5-0DFA1BA5F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D636C-D15D-795C-AEDC-31D1D401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E89A6-09BB-3FB9-55F2-23EE7119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D4F16-D0ED-E750-83A2-07447620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71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4675D-A04F-0DEC-18DD-9477A875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AD8F8-EDF5-61F7-1AB6-A3827A7F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AEFE6-B18F-C2EC-90B6-3EC0506C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0831-05EF-CB61-7173-01A68462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68A49-F25E-E57E-9CB2-5D671C36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51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6830AD-3046-B2AF-33AF-70C546651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DA6A4-1A9B-3E44-B426-87210EF2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4E035-AE8D-0169-B93C-FD16F4C6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14F06-6CC2-CCB2-6FE8-1ED93897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05C74-371F-0675-A1BA-07E7E934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07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81AF0-3B1B-7415-A094-5317352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2AF42-F95F-73CA-FF3C-D289D170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1A383-A975-B088-333D-355C13C7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5326F-D71E-A362-75DF-45E1F52E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20B9F-A000-46CC-3DC6-B3FDC3B0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79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C3874-99D0-E5DF-8B33-E3573D99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CB9A6-41C0-AC47-3809-88EEE023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013ED-9E15-CAE9-31CB-C4D50E6F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E2B08-DB33-23C0-1D11-682619EE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36765-4A40-9DFB-5F0B-9A389752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6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D0D62-1038-B360-89F7-785988A8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5B4FE-4C4F-4253-DD9E-E66F4EEA6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5B569-4EE6-3314-75A8-2394EAF3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B65BE3-890C-8171-9537-76AFB1F9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59876-1146-BB5F-EA0E-231001C3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77717-653D-6D54-E2E7-BD4C9791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0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81B39-4193-A1BD-ECA7-D3D8993C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8970A-C04E-E92E-1877-3707F1E8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DE67A-22A7-1B4E-02B5-679E27142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9EB74-8707-94C2-F7EE-A4A6D783B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820C6D-0A02-A8CE-903F-B39A67B4B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B4F2C-C3A9-EAE1-989E-8A64E9D8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FF8D10-1984-4932-62DF-5D2AC2A1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B2B606-3837-738E-E353-E94A663C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41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8F58B-65CE-453C-F105-A96DE145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810C2-3034-B2C6-1DD0-BDDB15BC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CB252-8981-958B-7AE0-34152F2B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ED99A-A823-19C8-5307-18DF7039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57EC64-30F2-88FC-AC9A-6ED2EDF1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04099-34C8-C72B-B442-4B263D2E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30F476-C1FA-C3DF-19EA-E8AAAD8A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56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B6041-10BE-1FB2-B303-A90D9E5C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A868E-701D-D694-9A6B-469E94B5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485B41-8AA5-070E-9886-3774D7171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2BF2C-9E15-F747-48AC-D76C83A9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2B442-DC1C-D4B2-61C4-4D4F6B25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80CFC-359F-68FF-157E-32CB2F80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5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28B1-A18B-CC6B-6BEC-563D0C84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56E631-02BE-1AEF-857B-8C059A312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B4721-49F6-891F-F0B3-746407B33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306BF-F71C-3BA7-19E1-90D61CFF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4323C-EC13-0207-2E1F-E5396E65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80970-2CF0-FACA-D1AF-41FA6E6F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76558A-D41D-E46B-0087-FAAB2F8E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D34C8-9532-E7D7-4A8E-BBEA460E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F9F37-BFBE-B10F-0D91-D0ADE42EE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7078-AFCB-3244-8B2E-C95523F9EA15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63E79-5D22-0C44-EBEF-918C84E95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A6E56-A103-03C5-62C9-5ACF2DD4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9411-D9B7-994F-A78C-0DCCA84EF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32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261BF-B543-4A83-8676-187E36F54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什么是下一代搜索引擎？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165739-6BE8-6C8B-8ED7-F7259B37F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9044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刘昭呈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2023.1.24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30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7">
            <a:extLst>
              <a:ext uri="{FF2B5EF4-FFF2-40B4-BE49-F238E27FC236}">
                <a16:creationId xmlns:a16="http://schemas.microsoft.com/office/drawing/2014/main" id="{FC761B63-5127-8B6A-4959-C7D82CE9630C}"/>
              </a:ext>
            </a:extLst>
          </p:cNvPr>
          <p:cNvSpPr/>
          <p:nvPr/>
        </p:nvSpPr>
        <p:spPr>
          <a:xfrm>
            <a:off x="4865914" y="3429000"/>
            <a:ext cx="742950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8FE705-50C6-1465-1261-745817FE06BA}"/>
              </a:ext>
            </a:extLst>
          </p:cNvPr>
          <p:cNvSpPr txBox="1"/>
          <p:nvPr/>
        </p:nvSpPr>
        <p:spPr>
          <a:xfrm>
            <a:off x="5853793" y="3028950"/>
            <a:ext cx="606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当前搜索引擎：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结果摊开</a:t>
            </a:r>
            <a:r>
              <a:rPr kumimoji="1" lang="en-US" altLang="zh-CN" dirty="0"/>
              <a:t>+</a:t>
            </a:r>
            <a:r>
              <a:rPr kumimoji="1" lang="zh-CN" altLang="en-US" dirty="0"/>
              <a:t>用户自取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盲目优选 （当前技术无法做到准确优选）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E42A18-A6A4-3C42-693D-F2458EA1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41"/>
            <a:ext cx="4345214" cy="43243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E0DF45-B2AA-CBE0-8664-64EA5CA5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3" y="4580165"/>
            <a:ext cx="4069781" cy="18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9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91DE0-1E17-21A2-7BBE-8CCE4C8D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下一代搜索引擎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8E26D-0456-6BF1-26DA-A54CA71A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732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整理聚合信息，但不做盲目优选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选择题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聚合支持不同选项的回答，统计不同选项的支持比例，用户点击后再摊开具体的支持回答。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>
              <a:buFont typeface="Wingdings" pitchFamily="2" charset="2"/>
              <a:buChar char="u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母乳喂养是按需还是按时？（选项：按需、按时、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>
              <a:buFont typeface="Wingdings" pitchFamily="2" charset="2"/>
              <a:buChar char="u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发烧该捂汗还是散热？（选项：捂汗、散热、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>
              <a:buFont typeface="Wingdings" pitchFamily="2" charset="2"/>
              <a:buChar char="u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奥密克戎会导致白肺吗？（选项：会、不会、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论述题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webgpt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式，聚合多个回答，同时在聚合答案中增加原文引用。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>
              <a:buFont typeface="Wingdings" pitchFamily="2" charset="2"/>
              <a:buChar char="u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分娩时发烧可能是什么原因导致的？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>
              <a:buFont typeface="Wingdings" pitchFamily="2" charset="2"/>
              <a:buChar char="u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奥密克戎的感染症状有哪些？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3">
              <a:buFont typeface="Wingdings" pitchFamily="2" charset="2"/>
              <a:buChar char="u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北京截止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年最新的落户政策说明？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0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AD03-E397-E0DA-D220-5CA0D10F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一些零碎记录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E1DA0-773D-540E-3AF7-57B38593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互联网医院不现实。因为好医生非常忙，没空回答问题，有空回答问题的往往会误导患者。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88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197</Words>
  <Application>Microsoft Macintosh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Microsoft YaHei</vt:lpstr>
      <vt:lpstr>Arial</vt:lpstr>
      <vt:lpstr>Wingdings</vt:lpstr>
      <vt:lpstr>Office 主题​​</vt:lpstr>
      <vt:lpstr>什么是下一代搜索引擎？</vt:lpstr>
      <vt:lpstr>PowerPoint 演示文稿</vt:lpstr>
      <vt:lpstr>下一代搜索引擎</vt:lpstr>
      <vt:lpstr>一些零碎记录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什么是下一代搜索引擎？</dc:title>
  <dc:creator>Microsoft Office User</dc:creator>
  <cp:lastModifiedBy>Microsoft Office User</cp:lastModifiedBy>
  <cp:revision>1</cp:revision>
  <dcterms:created xsi:type="dcterms:W3CDTF">2023-01-24T03:02:57Z</dcterms:created>
  <dcterms:modified xsi:type="dcterms:W3CDTF">2023-01-24T03:23:54Z</dcterms:modified>
</cp:coreProperties>
</file>