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48f8b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48f8b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48f8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48f8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 #1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325"/>
            <a:ext cx="2219375" cy="4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28325" y="100037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100" name="Google Shape;100;p17"/>
          <p:cNvCxnSpPr>
            <a:stCxn id="99" idx="3"/>
          </p:cNvCxnSpPr>
          <p:nvPr/>
        </p:nvCxnSpPr>
        <p:spPr>
          <a:xfrm flipH="1" rot="10800000">
            <a:off x="2180225" y="92492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METHODS THAT WE WILL USE TO OPTIMIZE-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#1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4167" t="0"/>
          <a:stretch/>
        </p:blipFill>
        <p:spPr>
          <a:xfrm>
            <a:off x="76200" y="2329175"/>
            <a:ext cx="5188352" cy="2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4091" r="6574" t="0"/>
          <a:stretch/>
        </p:blipFill>
        <p:spPr>
          <a:xfrm>
            <a:off x="217075" y="551725"/>
            <a:ext cx="5047473" cy="2066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>
            <a:off x="75500" y="2595350"/>
            <a:ext cx="9088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302000" y="1981900"/>
            <a:ext cx="4962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2" name="Google Shape;112;p18"/>
          <p:cNvSpPr/>
          <p:nvPr/>
        </p:nvSpPr>
        <p:spPr>
          <a:xfrm>
            <a:off x="193513" y="3246550"/>
            <a:ext cx="5094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351125" y="528625"/>
            <a:ext cx="36243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doing the same calculation over and over, it now computes it once and reuses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looking for an exact match, it checks if the difference is small enough to safely stop.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Organized the loop better so the function doesn’t waste effort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483250" y="2755775"/>
            <a:ext cx="34923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-Results of optimisation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Overall function runtime cut by almost 60%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No longer the heaviest function in e_Tceis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900"/>
            <a:ext cx="2331100" cy="41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28325" y="1406200"/>
            <a:ext cx="2189400" cy="31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 flipH="1" rot="10800000">
            <a:off x="2217725" y="1094650"/>
            <a:ext cx="13215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400" y="574525"/>
            <a:ext cx="5871425" cy="23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925650" y="2897350"/>
            <a:ext cx="5871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METHODS THAT WE WILL USE TO OPTIMIZE-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-Using </a:t>
            </a:r>
            <a:r>
              <a:rPr lang="en-GB" sz="1700">
                <a:solidFill>
                  <a:schemeClr val="dk1"/>
                </a:solidFill>
              </a:rPr>
              <a:t>asymptotic</a:t>
            </a:r>
            <a:r>
              <a:rPr lang="en-GB" sz="1700">
                <a:solidFill>
                  <a:schemeClr val="dk1"/>
                </a:solidFill>
              </a:rPr>
              <a:t> approximations for </a:t>
            </a:r>
            <a:r>
              <a:rPr lang="en-GB" sz="1700">
                <a:solidFill>
                  <a:schemeClr val="dk1"/>
                </a:solidFill>
              </a:rPr>
              <a:t>larger</a:t>
            </a:r>
            <a:r>
              <a:rPr lang="en-GB" sz="1700">
                <a:solidFill>
                  <a:schemeClr val="dk1"/>
                </a:solidFill>
              </a:rPr>
              <a:t> values of z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-Use constexpr for Constants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