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48f8b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48f8b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8088c5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8088c5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8088c5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8088c5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48f8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48f8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 #1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496050" y="262212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99" name="Google Shape;99;p17"/>
          <p:cNvCxnSpPr>
            <a:stCxn id="98" idx="3"/>
          </p:cNvCxnSpPr>
          <p:nvPr/>
        </p:nvCxnSpPr>
        <p:spPr>
          <a:xfrm flipH="1" rot="10800000">
            <a:off x="5647950" y="254667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METHODS THAT WE WILL USE TO OPTIMIZE-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325"/>
            <a:ext cx="2151900" cy="41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8775" y="1013675"/>
            <a:ext cx="2093100" cy="4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3" idx="3"/>
          </p:cNvCxnSpPr>
          <p:nvPr/>
        </p:nvCxnSpPr>
        <p:spPr>
          <a:xfrm flipH="1" rot="10800000">
            <a:off x="2111875" y="1135625"/>
            <a:ext cx="516300" cy="10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#1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34167" t="0"/>
          <a:stretch/>
        </p:blipFill>
        <p:spPr>
          <a:xfrm>
            <a:off x="76200" y="2329175"/>
            <a:ext cx="5188352" cy="2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4091" r="6574" t="0"/>
          <a:stretch/>
        </p:blipFill>
        <p:spPr>
          <a:xfrm>
            <a:off x="217075" y="551725"/>
            <a:ext cx="5047473" cy="2066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75500" y="2595350"/>
            <a:ext cx="9088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302000" y="1981900"/>
            <a:ext cx="4962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4" name="Google Shape;114;p18"/>
          <p:cNvSpPr/>
          <p:nvPr/>
        </p:nvSpPr>
        <p:spPr>
          <a:xfrm>
            <a:off x="193513" y="3246550"/>
            <a:ext cx="5094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351125" y="528625"/>
            <a:ext cx="36243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doing the same calculation over and over, it now computes it once and reuses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looking for an exact match, it checks if the difference is small enough to safely stop.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Organized the loop better so the function doesn’t waste effort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483250" y="2755775"/>
            <a:ext cx="34923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-Results of optimisation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Overall function runtime cut by almost 60%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No longer the heaviest function in e_Tceis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750"/>
            <a:ext cx="2140000" cy="41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28150" y="1529900"/>
            <a:ext cx="2046300" cy="66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025" y="525750"/>
            <a:ext cx="4454274" cy="259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>
            <a:stCxn id="123" idx="3"/>
          </p:cNvCxnSpPr>
          <p:nvPr/>
        </p:nvCxnSpPr>
        <p:spPr>
          <a:xfrm flipH="1" rot="10800000">
            <a:off x="2074450" y="1539350"/>
            <a:ext cx="1379700" cy="3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3472800" y="3313250"/>
            <a:ext cx="5584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METHODS THAT WE WILL USE TO OPTIMIZE-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-</a:t>
            </a:r>
            <a:r>
              <a:rPr lang="en-GB" sz="1150">
                <a:solidFill>
                  <a:schemeClr val="dk1"/>
                </a:solidFill>
              </a:rPr>
              <a:t>Use of constexpr for Constants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-Avoided unnecessary </a:t>
            </a:r>
            <a:r>
              <a:rPr lang="en-GB" sz="1150">
                <a:solidFill>
                  <a:schemeClr val="dk1"/>
                </a:solidFill>
              </a:rPr>
              <a:t>pre computations</a:t>
            </a:r>
            <a:r>
              <a:rPr lang="en-GB" sz="1150">
                <a:solidFill>
                  <a:schemeClr val="dk1"/>
                </a:solidFill>
              </a:rPr>
              <a:t> in loop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-Use fewer temporary variables in return statement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 #2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6870" l="0" r="0" t="7783"/>
          <a:stretch/>
        </p:blipFill>
        <p:spPr>
          <a:xfrm>
            <a:off x="0" y="580875"/>
            <a:ext cx="5526347" cy="19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8" y="2628076"/>
            <a:ext cx="5526367" cy="201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>
            <a:off x="-9375" y="2562375"/>
            <a:ext cx="917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5623500" y="553650"/>
            <a:ext cx="34443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-</a:t>
            </a:r>
            <a:r>
              <a:rPr lang="en-GB" sz="12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of constexpr for Constants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Avoided unnecessary pre computations in loop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fewer temporary variables in return statement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632575" y="2701800"/>
            <a:ext cx="34443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-Results of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Overall function runtime cut by more than 50%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#3</a:t>
            </a:r>
            <a:endParaRPr/>
          </a:p>
        </p:txBody>
      </p:sp>
      <p:cxnSp>
        <p:nvCxnSpPr>
          <p:cNvPr id="142" name="Google Shape;142;p21"/>
          <p:cNvCxnSpPr>
            <a:stCxn id="143" idx="3"/>
          </p:cNvCxnSpPr>
          <p:nvPr/>
        </p:nvCxnSpPr>
        <p:spPr>
          <a:xfrm flipH="1" rot="10800000">
            <a:off x="2042425" y="1094700"/>
            <a:ext cx="1496700" cy="13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2925650" y="2897350"/>
            <a:ext cx="5871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METHODS THAT WE WILL USE TO OPTIMIZE-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-Asymptotic Expansion for Large nz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-Declare xz, yz, and nz as const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-Simplified Conditional Structure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750"/>
            <a:ext cx="2140000" cy="41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18325" y="2216400"/>
            <a:ext cx="2024100" cy="42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0" r="0" t="33510"/>
          <a:stretch/>
        </p:blipFill>
        <p:spPr>
          <a:xfrm>
            <a:off x="3053700" y="577000"/>
            <a:ext cx="5161601" cy="19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