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815d35322_0_0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2815d35322_0_0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15d35322_0_5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2815d35322_0_5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ab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ab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548f8b2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548f8b2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8088c5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8088c5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8088c5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8088c5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48f8b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48f8b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02928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02928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1029286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1029286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BOTTLENECK</a:t>
            </a:r>
            <a:r>
              <a:rPr lang="en-GB" sz="1800"/>
              <a:t> POINTS AND POSSIBLE OPTIMIZATIONS METHODS</a:t>
            </a:r>
            <a:endParaRPr sz="18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DK@ 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51711" t="0"/>
          <a:stretch/>
        </p:blipFill>
        <p:spPr>
          <a:xfrm>
            <a:off x="5350400" y="849150"/>
            <a:ext cx="2914749" cy="136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27050"/>
            <a:ext cx="5051108" cy="1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2410" t="0"/>
          <a:stretch/>
        </p:blipFill>
        <p:spPr>
          <a:xfrm>
            <a:off x="2690125" y="3066150"/>
            <a:ext cx="2660264" cy="1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2657" l="0" r="0" t="12982"/>
          <a:stretch/>
        </p:blipFill>
        <p:spPr>
          <a:xfrm>
            <a:off x="0" y="3066150"/>
            <a:ext cx="2690125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517425"/>
            <a:ext cx="348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SOME BOTTLENECK POINTS: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023600" y="714825"/>
            <a:ext cx="27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300200" y="448435"/>
            <a:ext cx="14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 chypser in e_Tceis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53650" y="928125"/>
            <a:ext cx="404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4053488" y="720775"/>
            <a:ext cx="109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digam in e_Tceis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2355475"/>
            <a:ext cx="529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BOTTLENECK POINTS AFTER PRESSING THE “CONTINUE” BUTTON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93575" y="4281175"/>
            <a:ext cx="1046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e_F4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5850" y="4369975"/>
            <a:ext cx="123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e_ETACHA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0400" y="2306100"/>
            <a:ext cx="3793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POSSIBLE SOLUTIONS: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-First step will be to optimize numerical calculations by reducing redundant calculations(reducing iterations and more efficient methods of calculation, using temporary variables)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-Parallelize the computation of loops in heavy functions.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-Approximations for Large Iterations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500350" y="3029088"/>
            <a:ext cx="7800" cy="16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 Solutions #1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496050" y="2622125"/>
            <a:ext cx="21519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cxnSp>
        <p:nvCxnSpPr>
          <p:cNvPr id="99" name="Google Shape;99;p17"/>
          <p:cNvCxnSpPr>
            <a:stCxn id="98" idx="3"/>
          </p:cNvCxnSpPr>
          <p:nvPr/>
        </p:nvCxnSpPr>
        <p:spPr>
          <a:xfrm flipH="1" rot="10800000">
            <a:off x="5647950" y="2546675"/>
            <a:ext cx="358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25" y="525325"/>
            <a:ext cx="5988600" cy="2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500975" y="3255975"/>
            <a:ext cx="65667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METHODS THAT WE WILL USE TO OPTIMIZE-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-Precompute (caa * cbb / ccc) to avoid redundant calculations.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abs(cf - ctemp) &lt; EPSILON</a:t>
            </a:r>
            <a:r>
              <a:rPr lang="en-GB" sz="1100">
                <a:solidFill>
                  <a:schemeClr val="dk1"/>
                </a:solidFill>
              </a:rPr>
              <a:t> instead of direct equality for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-Parallelize with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</a:t>
            </a:r>
            <a:r>
              <a:rPr lang="en-GB" sz="1100">
                <a:solidFill>
                  <a:schemeClr val="dk1"/>
                </a:solidFill>
              </a:rPr>
              <a:t>for faster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5325"/>
            <a:ext cx="2054175" cy="415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0" y="1026825"/>
            <a:ext cx="2016000" cy="38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>
            <a:stCxn id="103" idx="3"/>
          </p:cNvCxnSpPr>
          <p:nvPr/>
        </p:nvCxnSpPr>
        <p:spPr>
          <a:xfrm>
            <a:off x="2016000" y="1219875"/>
            <a:ext cx="565200" cy="1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#1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34167" t="0"/>
          <a:stretch/>
        </p:blipFill>
        <p:spPr>
          <a:xfrm>
            <a:off x="76200" y="2329175"/>
            <a:ext cx="5188352" cy="2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4091" r="6574" t="0"/>
          <a:stretch/>
        </p:blipFill>
        <p:spPr>
          <a:xfrm>
            <a:off x="217075" y="551725"/>
            <a:ext cx="5047473" cy="2066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>
            <a:off x="75500" y="2595350"/>
            <a:ext cx="90885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302000" y="1981900"/>
            <a:ext cx="4962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4" name="Google Shape;114;p18"/>
          <p:cNvSpPr/>
          <p:nvPr/>
        </p:nvSpPr>
        <p:spPr>
          <a:xfrm>
            <a:off x="193513" y="3246550"/>
            <a:ext cx="5094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351125" y="528625"/>
            <a:ext cx="36243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doing the same calculation over and over, it now computes it once and reuses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looking for an exact match, it checks if the difference is small enough to safely stop.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Organized the loop better so the function doesn’t waste effort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483250" y="2755775"/>
            <a:ext cx="34923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-Results of optimisation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Overall function runtime cut by almost 60%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No longer the heaviest function in e_Tceis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25" y="525750"/>
            <a:ext cx="4454274" cy="259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 rot="10800000">
            <a:off x="2015950" y="1586450"/>
            <a:ext cx="1379700" cy="3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3472800" y="3313250"/>
            <a:ext cx="5584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METHODS THAT WE WILL USE TO OPTIMIZE-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-</a:t>
            </a:r>
            <a:r>
              <a:rPr lang="en-GB" sz="1150">
                <a:solidFill>
                  <a:schemeClr val="dk1"/>
                </a:solidFill>
              </a:rPr>
              <a:t>Use of constexpr for Constants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</a:rPr>
              <a:t>-Avoided unnecessary </a:t>
            </a:r>
            <a:r>
              <a:rPr lang="en-GB" sz="1150">
                <a:solidFill>
                  <a:schemeClr val="dk1"/>
                </a:solidFill>
              </a:rPr>
              <a:t>pre computations</a:t>
            </a:r>
            <a:r>
              <a:rPr lang="en-GB" sz="1150">
                <a:solidFill>
                  <a:schemeClr val="dk1"/>
                </a:solidFill>
              </a:rPr>
              <a:t> in loop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</a:rPr>
              <a:t>-Use fewer temporary variables in return statement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5750"/>
            <a:ext cx="2015950" cy="41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-25" y="1539350"/>
            <a:ext cx="2016000" cy="54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 #2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6870" l="0" r="0" t="7783"/>
          <a:stretch/>
        </p:blipFill>
        <p:spPr>
          <a:xfrm>
            <a:off x="0" y="580875"/>
            <a:ext cx="5526347" cy="19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8" y="2628076"/>
            <a:ext cx="5526367" cy="2013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>
            <a:off x="-9375" y="2562375"/>
            <a:ext cx="917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5623500" y="553650"/>
            <a:ext cx="34443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-</a:t>
            </a:r>
            <a:r>
              <a:rPr lang="en-GB" sz="12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of constexpr for Constants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Avoided unnecessary pre computations in loop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fewer temporary variables in return statement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632575" y="2701800"/>
            <a:ext cx="34443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-Results of optimisation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Overall function runtime cut by more than 50%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#3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925650" y="2897350"/>
            <a:ext cx="5871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METHODS THAT WE WILL USE TO OPTIMIZE-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-Asymptotic Expansion for Large nz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-Declare xz, yz, and nz as const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-Simplified Conditional Structure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33510"/>
          <a:stretch/>
        </p:blipFill>
        <p:spPr>
          <a:xfrm>
            <a:off x="3053700" y="577000"/>
            <a:ext cx="5161601" cy="19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6975"/>
            <a:ext cx="2034800" cy="410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9425" y="2081900"/>
            <a:ext cx="1902900" cy="41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1"/>
          <p:cNvCxnSpPr>
            <a:stCxn id="145" idx="3"/>
            <a:endCxn id="143" idx="1"/>
          </p:cNvCxnSpPr>
          <p:nvPr/>
        </p:nvCxnSpPr>
        <p:spPr>
          <a:xfrm flipH="1" rot="10800000">
            <a:off x="1912325" y="1574300"/>
            <a:ext cx="1141500" cy="7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#4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725"/>
            <a:ext cx="1931175" cy="41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18850" y="2684800"/>
            <a:ext cx="1865100" cy="42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16821" l="0" r="0" t="-22418"/>
          <a:stretch/>
        </p:blipFill>
        <p:spPr>
          <a:xfrm>
            <a:off x="3176325" y="90450"/>
            <a:ext cx="4388200" cy="240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2"/>
          <p:cNvCxnSpPr>
            <a:stCxn id="153" idx="3"/>
            <a:endCxn id="154" idx="1"/>
          </p:cNvCxnSpPr>
          <p:nvPr/>
        </p:nvCxnSpPr>
        <p:spPr>
          <a:xfrm flipH="1" rot="10800000">
            <a:off x="1883950" y="1293550"/>
            <a:ext cx="1292400" cy="160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2"/>
          <p:cNvSpPr txBox="1"/>
          <p:nvPr/>
        </p:nvSpPr>
        <p:spPr>
          <a:xfrm>
            <a:off x="3174650" y="2684800"/>
            <a:ext cx="58311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METHODS THAT WE WILL USE TO OPTIMIZE-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</a:t>
            </a:r>
            <a:r>
              <a:rPr lang="en-GB" sz="1300">
                <a:solidFill>
                  <a:schemeClr val="dk1"/>
                </a:solidFill>
              </a:rPr>
              <a:t>Reduced Loop Overhead: Instead of looping separately for each sum range, a single loop iterates through V, categorizing values in one pass.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-</a:t>
            </a:r>
            <a:r>
              <a:rPr lang="en-GB" sz="1300">
                <a:solidFill>
                  <a:schemeClr val="dk1"/>
                </a:solidFill>
              </a:rPr>
              <a:t>The categorization is handled via if-else blocks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-</a:t>
            </a:r>
            <a:r>
              <a:rPr lang="en-GB" sz="1300">
                <a:solidFill>
                  <a:schemeClr val="dk1"/>
                </a:solidFill>
              </a:rPr>
              <a:t>Using constexpr for range values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#4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24000" t="0"/>
          <a:stretch/>
        </p:blipFill>
        <p:spPr>
          <a:xfrm>
            <a:off x="0" y="544300"/>
            <a:ext cx="5190600" cy="23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12118" t="0"/>
          <a:stretch/>
        </p:blipFill>
        <p:spPr>
          <a:xfrm>
            <a:off x="0" y="2367775"/>
            <a:ext cx="5190600" cy="230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3"/>
          <p:cNvCxnSpPr/>
          <p:nvPr/>
        </p:nvCxnSpPr>
        <p:spPr>
          <a:xfrm>
            <a:off x="28250" y="2411600"/>
            <a:ext cx="91377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3"/>
          <p:cNvSpPr txBox="1"/>
          <p:nvPr/>
        </p:nvSpPr>
        <p:spPr>
          <a:xfrm>
            <a:off x="5218875" y="565225"/>
            <a:ext cx="39252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Instead of looping separately for each sum range, a single loop iterates through V, categorizing values in one pass.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categorization is handled via if-else blocks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265975" y="2515225"/>
            <a:ext cx="38340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-Results of optimisation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Overall function runtime cut by more than 65%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