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757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071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02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7592-B847-4031-80D9-8219F7CBCB5D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65DDA9-01D8-4967-966E-56F0387F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rthickveerakumar/spam-filter" TargetMode="External"/><Relationship Id="rId2" Type="http://schemas.openxmlformats.org/officeDocument/2006/relationships/hyperlink" Target="https://www.kdnuggets.com/2017/03/email-spam-filtering-an-implementation-with-python-and-scikit-lear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derson112358.medium.com/email-spam-detection-using-python-machine-learning-abe38c889855" TargetMode="External"/><Relationship Id="rId4" Type="http://schemas.openxmlformats.org/officeDocument/2006/relationships/hyperlink" Target="https://www.kaggle.com/karthickveerakumar/spam-filter/version/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732F-31D0-41AB-80E0-3526F3873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Email spam filter 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9E8C2-53ED-4B6E-A231-CD228A2D2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Lisha G</a:t>
            </a:r>
          </a:p>
          <a:p>
            <a:r>
              <a:rPr lang="en-GB" dirty="0"/>
              <a:t>2020H110008U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6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3553-F3C1-471E-A87C-D8467929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8A0D-1D6F-4BF8-BCC6-C7B5FF18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Once the classifiers are trained, check the performance of the models on test-set</a:t>
            </a:r>
          </a:p>
          <a:p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extract word count vector for each mail in test-set and predict its class(ham or spam) with the trained NB classifier and SVM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8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C7F-E50E-424A-96FF-FF616899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A7DA-8440-402B-AA59-6F79FBBB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https://www.kdnuggets.com/2017/03/email-spam-filtering-an-implementation-with-python-and-scikit-learn.html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https://www.kaggle.com/karthickveerakumar/spam-filter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https://www.kaggle.com/karthickveerakumar/spam-filter/version/1</a:t>
            </a:r>
            <a:endParaRPr lang="en-US" dirty="0"/>
          </a:p>
          <a:p>
            <a:r>
              <a:rPr lang="en-US" dirty="0">
                <a:hlinkClick r:id="rId5"/>
              </a:rPr>
              <a:t>https://randerson112358.medium.com/email-spam-detection-using-python-machine-learning-abe38c889855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F011-7600-4BAD-9EE4-1DACD5E5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D81-4BAC-42EC-8D75-F7F9522E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Email spam is also called junk email</a:t>
            </a:r>
          </a:p>
          <a:p>
            <a:endParaRPr lang="en-GB" dirty="0"/>
          </a:p>
          <a:p>
            <a:r>
              <a:rPr lang="en-GB" dirty="0"/>
              <a:t>It is unsolicited messages sent in bulk by email (spamming)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1B2C-1F0A-423E-AA6D-BE924B9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3F38-C8A8-461C-BA6C-C64A4DDF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machine learning technique </a:t>
            </a:r>
          </a:p>
          <a:p>
            <a:endParaRPr lang="en-GB" dirty="0"/>
          </a:p>
          <a:p>
            <a:r>
              <a:rPr lang="en-GB" dirty="0"/>
              <a:t>Python programming language</a:t>
            </a:r>
          </a:p>
          <a:p>
            <a:endParaRPr lang="en-GB" dirty="0"/>
          </a:p>
          <a:p>
            <a:r>
              <a:rPr lang="en-US" dirty="0"/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171729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A6CA-6926-4140-BB3A-B1832939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br>
              <a:rPr lang="en-GB" dirty="0"/>
            </a:br>
            <a:r>
              <a:rPr lang="en-GB" sz="3200" dirty="0">
                <a:latin typeface="+mn-lt"/>
              </a:rPr>
              <a:t>steps</a:t>
            </a:r>
            <a:br>
              <a:rPr lang="en-GB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AFD9-087E-490F-BB21-A0235D5A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dirty="0"/>
              <a:t>Spam filtering is document classification task which involves classifying an email as spam or non-spam mail	</a:t>
            </a:r>
          </a:p>
          <a:p>
            <a:pPr lvl="1"/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Preparing the text data.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Creating word dictionary.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Feature extraction process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Training the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9C70-C485-48E3-8AAD-6357086BD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4733"/>
          </a:xfrm>
        </p:spPr>
        <p:txBody>
          <a:bodyPr/>
          <a:lstStyle/>
          <a:p>
            <a:pPr algn="l"/>
            <a:r>
              <a:rPr lang="en-GB" sz="2400" dirty="0"/>
              <a:t>1. </a:t>
            </a:r>
            <a:r>
              <a:rPr lang="en-GB" sz="2400" b="1" dirty="0"/>
              <a:t>Preparing the text data</a:t>
            </a:r>
            <a:r>
              <a:rPr lang="en-GB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72BCD-13D5-45D5-9888-A39F24AA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878"/>
            <a:ext cx="9144000" cy="4108174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data-set used will have to split into a training set and a test set</a:t>
            </a:r>
          </a:p>
          <a:p>
            <a:pPr algn="l"/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GB" dirty="0">
                <a:solidFill>
                  <a:srgbClr val="111111"/>
                </a:solidFill>
                <a:latin typeface="Open Sans" panose="020B0606030504020204" pitchFamily="34" charset="0"/>
              </a:rPr>
              <a:t>in</a:t>
            </a: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text mining problem, text cleaning is the first step </a:t>
            </a:r>
          </a:p>
          <a:p>
            <a:pPr algn="l"/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marL="457200" indent="-457200" algn="l">
              <a:buAutoNum type="alphaU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Removal of stop words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; 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Stop words like “and”, “the”, “of”, etc . These are very common In English language</a:t>
            </a:r>
            <a:r>
              <a:rPr lang="en-GB" sz="1800" dirty="0">
                <a:solidFill>
                  <a:srgbClr val="111111"/>
                </a:solidFill>
                <a:latin typeface="Open Sans" panose="020B0606030504020204" pitchFamily="34" charset="0"/>
              </a:rPr>
              <a:t> and 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are not very meaningful in deciding spam or legitimate status</a:t>
            </a:r>
            <a:endParaRPr lang="en-US" sz="18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buAutoNum type="alphaUcPeriod"/>
            </a:pPr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457200" indent="-457200" algn="l">
              <a:buAutoNum type="alphaUcPeriod"/>
            </a:pPr>
            <a:r>
              <a:rPr lang="en-US" sz="18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Lemmatization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; </a:t>
            </a:r>
            <a:r>
              <a:rPr lang="en-GB" sz="18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is the process of grouping together the different inflected forms of a word so they can be analysed as a single item</a:t>
            </a:r>
            <a:r>
              <a:rPr lang="en-GB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7577-7976-45BA-831C-CF004137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pPr algn="l"/>
            <a:r>
              <a:rPr lang="en-US" sz="240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2. Creating word dictionary</a:t>
            </a:r>
            <a:br>
              <a:rPr lang="en-US" sz="240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C58C8-EEA4-47E4-9221-03216C3A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6852"/>
            <a:ext cx="9144000" cy="3110948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 sample email in the data-set looks like this:</a:t>
            </a:r>
          </a:p>
          <a:p>
            <a:pPr algn="l"/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Subject: posting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 , ' m work phonetics project modern </a:t>
            </a:r>
            <a:r>
              <a:rPr lang="en-US" dirty="0" err="1"/>
              <a:t>irish</a:t>
            </a:r>
            <a:r>
              <a:rPr lang="en-US" dirty="0"/>
              <a:t> ' m hard source . anyone recommend book article </a:t>
            </a:r>
            <a:r>
              <a:rPr lang="en-US" dirty="0" err="1"/>
              <a:t>english</a:t>
            </a:r>
            <a:r>
              <a:rPr lang="en-US" dirty="0"/>
              <a:t> ? ' , specifically interest palatal ( slender ) consonant , work helpful too . thank ! laurel </a:t>
            </a:r>
            <a:r>
              <a:rPr lang="en-US" dirty="0" err="1"/>
              <a:t>sutton</a:t>
            </a:r>
            <a:r>
              <a:rPr lang="en-US" dirty="0"/>
              <a:t> ( </a:t>
            </a:r>
            <a:r>
              <a:rPr lang="en-US" dirty="0" err="1"/>
              <a:t>sutton</a:t>
            </a:r>
            <a:r>
              <a:rPr lang="en-US" dirty="0"/>
              <a:t> @ garnet . </a:t>
            </a:r>
            <a:r>
              <a:rPr lang="en-US" dirty="0" err="1"/>
              <a:t>berkeley</a:t>
            </a:r>
            <a:r>
              <a:rPr lang="en-US" dirty="0"/>
              <a:t> . </a:t>
            </a:r>
            <a:r>
              <a:rPr lang="en-US" dirty="0" err="1"/>
              <a:t>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8054-C137-463B-8754-F701D450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first line of the mail is subject and the 3rd line contains the body of the email</a:t>
            </a:r>
          </a:p>
          <a:p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perform text analytics on the content to detect the spam mails</a:t>
            </a:r>
          </a:p>
          <a:p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first step is </a:t>
            </a:r>
          </a:p>
          <a:p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create a dictionary of words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their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5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6B48-FE10-439E-9C9B-E5A0ACDE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3428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3. Feature extraction process.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97E0-77D3-4989-9E78-DAE2F8CB3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4817"/>
            <a:ext cx="9144000" cy="33229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we have 500 words in our dictionary.</a:t>
            </a:r>
          </a:p>
          <a:p>
            <a:pPr algn="l"/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Each word count vector contains the frequency of 500 dictionary words in the training file. </a:t>
            </a:r>
          </a:p>
          <a:p>
            <a:pPr algn="l"/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If  text in training file was “Get the work done, work done” then it will be encoded as [0,0,0,0,0,…….0,0,2,0,0,0,……,0,0,1,0,0,…0,0,1,0,0,……2,0,0,0,0,0].</a:t>
            </a:r>
          </a:p>
          <a:p>
            <a:pPr algn="l"/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word counts are placed at 296th, 359th, 415th, 495th index of 500 length word count vector and the rest are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1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8251-24A2-4B7D-8EBE-6BBE86AD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4. Training the classifiers.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50B5-7276-4B8D-AC45-52F15994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900" dirty="0"/>
              <a:t>scikit-learn ML library for training classifiers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is an open source python ML library</a:t>
            </a:r>
          </a:p>
          <a:p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Naive Bayes classifier is a conventional and popular method for document classification problem. </a:t>
            </a:r>
          </a:p>
          <a:p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is a supervised probabilistic classifier based on Bayes theorem assuming independence between every pair of features.</a:t>
            </a:r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  <a:p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SVMs are supervised binary classifiers which are effective if we have higher number of features. </a:t>
            </a:r>
          </a:p>
          <a:p>
            <a:endParaRPr lang="en-GB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goal of SVM is to separate some subset of training data from rest called the support vectors (boundary of separating hyper-plane).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1273</TotalTime>
  <Words>538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Open Sans</vt:lpstr>
      <vt:lpstr>Trebuchet MS</vt:lpstr>
      <vt:lpstr>Wingdings</vt:lpstr>
      <vt:lpstr>Wingdings 3</vt:lpstr>
      <vt:lpstr>Facet</vt:lpstr>
      <vt:lpstr>Email spam filter  </vt:lpstr>
      <vt:lpstr>Introduction</vt:lpstr>
      <vt:lpstr>Methods</vt:lpstr>
      <vt:lpstr> steps </vt:lpstr>
      <vt:lpstr>1. Preparing the text data </vt:lpstr>
      <vt:lpstr>2. Creating word dictionary </vt:lpstr>
      <vt:lpstr>PowerPoint Presentation</vt:lpstr>
      <vt:lpstr>3. Feature extraction process.</vt:lpstr>
      <vt:lpstr>4. Training the classifiers.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filter</dc:title>
  <dc:creator>Lisha Gopal</dc:creator>
  <cp:lastModifiedBy>Lisha Gopal</cp:lastModifiedBy>
  <cp:revision>59</cp:revision>
  <dcterms:created xsi:type="dcterms:W3CDTF">2021-11-17T19:29:16Z</dcterms:created>
  <dcterms:modified xsi:type="dcterms:W3CDTF">2021-12-15T17:16:35Z</dcterms:modified>
</cp:coreProperties>
</file>