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FCFA8"/>
    <a:srgbClr val="C4B6D6"/>
    <a:srgbClr val="33A696"/>
    <a:srgbClr val="FFC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E8FE-B91A-5ED6-E4E5-741A6718D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F0BF9-F392-469C-5347-74B0E4C000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99C8-E76B-213D-0938-C7F472243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C259-9080-D2A5-E343-AD40507F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223F-EE42-3DC9-51F4-2174BD01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39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52C2-B448-4151-0B2C-256D222A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819B-25CB-E72E-977D-88E351A53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855F-3FA0-7B65-B026-F5172935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58820-DA10-B5D0-C2BC-E0EECD74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D6F7-E677-6326-BBC1-6EA4849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19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32269-5908-257C-CB7A-E9C6A2617F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B1BFB-88AE-3C90-927F-0A83BB06F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13AD6-CABC-D726-2268-8AE30190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E8F2-CB67-98F0-6C19-C48B95AA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17CB-7CD8-5CEA-69E6-93108338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9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CF6F-C423-C11F-07CD-AA6E3E5E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AA55-3FE7-066E-FE93-9E0F24A7F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6F74C-6428-4983-5FC9-04DE54525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6A48-CC5C-4A82-D49F-F15A60A6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DD756-8D17-93F4-5080-60E98776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41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5F45-1C2B-BA1C-2847-C4B4FAFF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F37C-C39E-391F-0BA6-D8125DB97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BA52-5A1D-6CFC-1711-48B7BD15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CCF1F-EAE6-A39B-9205-A9CAA2BD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7042E-7E11-8A7A-FC9D-DC02B64D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67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B0D4-48F5-B94F-A9C1-3E0F8E1CC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E295-D568-5BE7-2CDC-878B00BE0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7DF66-E014-9DA5-2D53-076F59E2C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7C8A6-7313-B0FD-5822-01857ED3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997DF-4497-E41D-9C61-55BE2409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D290-0205-F870-EDE4-B5446407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11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84D4-2D6D-DFBC-E8CC-3F4A90AC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7E2AD-D6F5-574C-DCA4-B0C83BBFC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D118-BEE3-C188-3627-CB5E83E19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BC879-84F0-DA46-25CB-74C3F8282C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1548D-4D15-2D8E-2BB1-AC364F94C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B7AEE9-CA96-42CD-ACEE-931FED79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B283D-9406-A5F3-769C-B823DFAE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AE0171-5236-70AD-683D-1169913A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095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814D-DCD3-FBE3-F8F2-7A1A41B5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E48F1-4BA1-D905-E560-E461AA0DC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E32FA-5CB1-BE97-BEDD-0B26EA359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FC88E-4739-9CFC-E761-93570751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1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C0A56-AFFE-B25F-EA0D-4D561357F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3676D-EAA2-859A-6AD7-426BEDDB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5E5A2-5087-A5AC-7F00-CE1B39DB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9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751A-F46D-4BC8-760A-9B2F830FA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9DCBA-8395-ABB6-8804-0EF488932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DEAEE-E162-2246-BB0D-022AE8DAE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B7411-95E6-2709-3C1B-53CC3AE2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8632B-B8AD-06AF-02DC-AF3F1DAE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F9348-8BEF-69DE-F6FD-9ECD9393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09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1321B-168D-DA2D-4FF9-31DD057B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B9421-0133-DCF1-AC76-1D39CC943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5DB75-63FF-E296-1A55-22FD936EE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672BC-4294-8336-F4EF-F93C0C12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DA892-6A8A-A664-C7DE-794273674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86436-7558-692E-A04F-59712E0B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9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F6F830-0507-593B-6EB8-38780F6BE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BFEB5-3B01-E1FF-5B1C-16B5C346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8829A-A61A-1ADC-2BD5-01BBE33CC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1F1DF-6122-4FE1-B87B-D70F3632E6FE}" type="datetimeFigureOut">
              <a:rPr lang="en-GB" smtClean="0"/>
              <a:t>02/02/2024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41B4-158A-F7C0-88CF-2E73E9BDE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F806A-F473-80E2-71A6-9DA71179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3083-720E-43E5-A998-12BFB0FED5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3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595B8-3FF7-98C0-6FFF-FEE1C29E9F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4600">
                        <a14:foregroundMark x1="7050" y1="23750" x2="8350" y2="77250"/>
                        <a14:foregroundMark x1="4400" y1="22900" x2="4400" y2="22900"/>
                        <a14:foregroundMark x1="4250" y1="19400" x2="4250" y2="19400"/>
                        <a14:foregroundMark x1="55100" y1="22300" x2="91100" y2="68450"/>
                        <a14:foregroundMark x1="91100" y1="68450" x2="94600" y2="77650"/>
                        <a14:foregroundMark x1="90800" y1="31350" x2="59800" y2="73600"/>
                        <a14:foregroundMark x1="54250" y1="21300" x2="54100" y2="42100"/>
                        <a14:foregroundMark x1="57000" y1="35250" x2="66200" y2="33800"/>
                        <a14:foregroundMark x1="90950" y1="33650" x2="88650" y2="66900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0" t="18370" r="51287" b="18104"/>
          <a:stretch/>
        </p:blipFill>
        <p:spPr>
          <a:xfrm>
            <a:off x="90150" y="115910"/>
            <a:ext cx="2047742" cy="2807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97324F-8EA6-B35A-8FB6-42A2B9D794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400" r="95750">
                        <a14:foregroundMark x1="4800" y1="19950" x2="10250" y2="50700"/>
                        <a14:foregroundMark x1="10250" y1="50700" x2="6400" y2="78850"/>
                        <a14:foregroundMark x1="54650" y1="20550" x2="95600" y2="78400"/>
                        <a14:foregroundMark x1="95600" y1="78400" x2="95750" y2="78400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578" t="18224" r="2671" b="18250"/>
          <a:stretch/>
        </p:blipFill>
        <p:spPr>
          <a:xfrm>
            <a:off x="6885909" y="115910"/>
            <a:ext cx="2021983" cy="2807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D49203-A497-60E0-87FB-B97C9A323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250" r="94600">
                        <a14:foregroundMark x1="7050" y1="23750" x2="8350" y2="77250"/>
                        <a14:foregroundMark x1="4400" y1="22900" x2="4400" y2="22900"/>
                        <a14:foregroundMark x1="4250" y1="19400" x2="4250" y2="19400"/>
                        <a14:foregroundMark x1="55100" y1="22300" x2="91100" y2="68450"/>
                        <a14:foregroundMark x1="91100" y1="68450" x2="94600" y2="77650"/>
                        <a14:foregroundMark x1="90800" y1="31350" x2="59800" y2="73600"/>
                        <a14:foregroundMark x1="54250" y1="21300" x2="54100" y2="42100"/>
                        <a14:foregroundMark x1="57000" y1="35250" x2="66200" y2="33800"/>
                        <a14:foregroundMark x1="90950" y1="33650" x2="88650" y2="66900"/>
                      </a14:backgroundRemoval>
                    </a14:imgEffect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190" t="18127" r="2477" b="18347"/>
          <a:stretch/>
        </p:blipFill>
        <p:spPr>
          <a:xfrm>
            <a:off x="4675034" y="109470"/>
            <a:ext cx="2047741" cy="28075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45B5E7-8AEB-A7EA-30BC-9383FDA040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400" r="95750">
                        <a14:foregroundMark x1="4800" y1="19950" x2="10250" y2="50700"/>
                        <a14:foregroundMark x1="10250" y1="50700" x2="6400" y2="78850"/>
                        <a14:foregroundMark x1="54650" y1="20550" x2="95600" y2="78400"/>
                        <a14:foregroundMark x1="95600" y1="78400" x2="95750" y2="78400"/>
                      </a14:backgroundRemoval>
                    </a14:imgEffect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2" t="18224" r="51457" b="18250"/>
          <a:stretch/>
        </p:blipFill>
        <p:spPr>
          <a:xfrm>
            <a:off x="2395471" y="109470"/>
            <a:ext cx="2021983" cy="280759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D7339B9-2B2C-70D7-C84A-51934BDB228A}"/>
              </a:ext>
            </a:extLst>
          </p:cNvPr>
          <p:cNvGrpSpPr/>
          <p:nvPr/>
        </p:nvGrpSpPr>
        <p:grpSpPr>
          <a:xfrm>
            <a:off x="172462" y="3342964"/>
            <a:ext cx="2047742" cy="2807594"/>
            <a:chOff x="1669568" y="2397292"/>
            <a:chExt cx="2047742" cy="280759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4FA66C-EF0A-BAB9-AB0C-70B025CC9C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250" r="94600">
                          <a14:foregroundMark x1="7050" y1="23750" x2="8350" y2="77250"/>
                          <a14:foregroundMark x1="4400" y1="22900" x2="4400" y2="22900"/>
                          <a14:foregroundMark x1="4250" y1="19400" x2="4250" y2="19400"/>
                          <a14:foregroundMark x1="55100" y1="22300" x2="91100" y2="68450"/>
                          <a14:foregroundMark x1="91100" y1="68450" x2="94600" y2="77650"/>
                          <a14:foregroundMark x1="90800" y1="31350" x2="59800" y2="73600"/>
                          <a14:foregroundMark x1="54250" y1="21300" x2="54100" y2="42100"/>
                          <a14:foregroundMark x1="57000" y1="35250" x2="66200" y2="33800"/>
                          <a14:foregroundMark x1="90950" y1="33650" x2="88650" y2="66900"/>
                        </a14:backgroundRemoval>
                      </a14:imgEffect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" t="18370" r="51287" b="18104"/>
            <a:stretch/>
          </p:blipFill>
          <p:spPr>
            <a:xfrm>
              <a:off x="1669568" y="2397292"/>
              <a:ext cx="2047742" cy="280759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AD29C-F954-8329-D81E-35A11469E906}"/>
                </a:ext>
              </a:extLst>
            </p:cNvPr>
            <p:cNvSpPr/>
            <p:nvPr/>
          </p:nvSpPr>
          <p:spPr>
            <a:xfrm>
              <a:off x="1859872" y="2564339"/>
              <a:ext cx="1668636" cy="2455896"/>
            </a:xfrm>
            <a:prstGeom prst="rect">
              <a:avLst/>
            </a:prstGeom>
            <a:solidFill>
              <a:srgbClr val="FFCFC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D4BB3B-8962-C541-8726-113874CE7674}"/>
              </a:ext>
            </a:extLst>
          </p:cNvPr>
          <p:cNvGrpSpPr/>
          <p:nvPr/>
        </p:nvGrpSpPr>
        <p:grpSpPr>
          <a:xfrm>
            <a:off x="4757346" y="3336524"/>
            <a:ext cx="2047741" cy="2807595"/>
            <a:chOff x="6254452" y="2390852"/>
            <a:chExt cx="2047741" cy="280759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4ED99C2-BC22-23F2-AD7A-982D94459B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250" r="94600">
                          <a14:foregroundMark x1="7050" y1="23750" x2="8350" y2="77250"/>
                          <a14:foregroundMark x1="4400" y1="22900" x2="4400" y2="22900"/>
                          <a14:foregroundMark x1="4250" y1="19400" x2="4250" y2="19400"/>
                          <a14:foregroundMark x1="55100" y1="22300" x2="91100" y2="68450"/>
                          <a14:foregroundMark x1="91100" y1="68450" x2="94600" y2="77650"/>
                          <a14:foregroundMark x1="90800" y1="31350" x2="59800" y2="73600"/>
                          <a14:foregroundMark x1="54250" y1="21300" x2="54100" y2="42100"/>
                          <a14:foregroundMark x1="57000" y1="35250" x2="66200" y2="33800"/>
                          <a14:foregroundMark x1="90950" y1="33650" x2="88650" y2="66900"/>
                        </a14:backgroundRemoval>
                      </a14:imgEffect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90" t="18127" r="2477" b="18347"/>
            <a:stretch/>
          </p:blipFill>
          <p:spPr>
            <a:xfrm>
              <a:off x="6254452" y="2390852"/>
              <a:ext cx="2047741" cy="280759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CACEE-5D8E-9AF1-C583-B8F6918380DD}"/>
                </a:ext>
              </a:extLst>
            </p:cNvPr>
            <p:cNvSpPr/>
            <p:nvPr/>
          </p:nvSpPr>
          <p:spPr>
            <a:xfrm>
              <a:off x="6444004" y="2566701"/>
              <a:ext cx="1668636" cy="2455896"/>
            </a:xfrm>
            <a:prstGeom prst="rect">
              <a:avLst/>
            </a:prstGeom>
            <a:solidFill>
              <a:srgbClr val="C4B6D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53DA58A-E129-8575-1D71-34455A3A2DFB}"/>
              </a:ext>
            </a:extLst>
          </p:cNvPr>
          <p:cNvGrpSpPr/>
          <p:nvPr/>
        </p:nvGrpSpPr>
        <p:grpSpPr>
          <a:xfrm>
            <a:off x="2477783" y="3336524"/>
            <a:ext cx="2021983" cy="2807594"/>
            <a:chOff x="3813524" y="333347"/>
            <a:chExt cx="2021983" cy="280759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23C6A-E9D2-A3EF-3B1C-369532678168}"/>
                </a:ext>
              </a:extLst>
            </p:cNvPr>
            <p:cNvGrpSpPr/>
            <p:nvPr/>
          </p:nvGrpSpPr>
          <p:grpSpPr>
            <a:xfrm>
              <a:off x="3813524" y="333347"/>
              <a:ext cx="2021983" cy="2807594"/>
              <a:chOff x="3974889" y="2390852"/>
              <a:chExt cx="2021983" cy="2807594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DB1145BE-B2CF-88BB-B2D8-2485B43B7EA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6400" r="95750">
                            <a14:foregroundMark x1="4800" y1="19950" x2="10250" y2="50700"/>
                            <a14:foregroundMark x1="10250" y1="50700" x2="6400" y2="78850"/>
                            <a14:foregroundMark x1="54650" y1="20550" x2="95600" y2="78400"/>
                            <a14:foregroundMark x1="95600" y1="78400" x2="95750" y2="78400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2" t="18224" r="51457" b="18250"/>
              <a:stretch/>
            </p:blipFill>
            <p:spPr>
              <a:xfrm>
                <a:off x="3974889" y="2390852"/>
                <a:ext cx="2021983" cy="2807594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226A546-EB63-9F87-0D63-83D8DE5F407D}"/>
                  </a:ext>
                </a:extLst>
              </p:cNvPr>
              <p:cNvSpPr/>
              <p:nvPr/>
            </p:nvSpPr>
            <p:spPr>
              <a:xfrm>
                <a:off x="4105835" y="2555374"/>
                <a:ext cx="1714363" cy="2464861"/>
              </a:xfrm>
              <a:prstGeom prst="rect">
                <a:avLst/>
              </a:prstGeom>
              <a:solidFill>
                <a:srgbClr val="33A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717FE1-85C2-64E4-CB79-65D39428029D}"/>
                </a:ext>
              </a:extLst>
            </p:cNvPr>
            <p:cNvSpPr/>
            <p:nvPr/>
          </p:nvSpPr>
          <p:spPr>
            <a:xfrm>
              <a:off x="3959740" y="497869"/>
              <a:ext cx="1699093" cy="24612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CF2F3-8E98-CC83-E61C-CC8FF11994AC}"/>
              </a:ext>
            </a:extLst>
          </p:cNvPr>
          <p:cNvGrpSpPr/>
          <p:nvPr/>
        </p:nvGrpSpPr>
        <p:grpSpPr>
          <a:xfrm>
            <a:off x="6968221" y="3342964"/>
            <a:ext cx="2021983" cy="2807595"/>
            <a:chOff x="8303962" y="339787"/>
            <a:chExt cx="2021983" cy="280759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9C4E81-39B2-E514-4753-5C74EA650540}"/>
                </a:ext>
              </a:extLst>
            </p:cNvPr>
            <p:cNvGrpSpPr/>
            <p:nvPr/>
          </p:nvGrpSpPr>
          <p:grpSpPr>
            <a:xfrm>
              <a:off x="8303962" y="339787"/>
              <a:ext cx="2021983" cy="2807595"/>
              <a:chOff x="8465327" y="2397292"/>
              <a:chExt cx="2021983" cy="280759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E44A216-8A54-61A4-49EB-BFB5296E51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6400" r="95750">
                            <a14:foregroundMark x1="4800" y1="19950" x2="10250" y2="50700"/>
                            <a14:foregroundMark x1="10250" y1="50700" x2="6400" y2="78850"/>
                            <a14:foregroundMark x1="54650" y1="20550" x2="95600" y2="78400"/>
                            <a14:foregroundMark x1="95600" y1="78400" x2="95750" y2="78400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578" t="18224" r="2671" b="18250"/>
              <a:stretch/>
            </p:blipFill>
            <p:spPr>
              <a:xfrm>
                <a:off x="8465327" y="2397292"/>
                <a:ext cx="2021983" cy="2807595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1776ECE-2833-DBB1-5FF1-FB0AAC4B8386}"/>
                  </a:ext>
                </a:extLst>
              </p:cNvPr>
              <p:cNvSpPr/>
              <p:nvPr/>
            </p:nvSpPr>
            <p:spPr>
              <a:xfrm>
                <a:off x="8633034" y="2564339"/>
                <a:ext cx="1699093" cy="2461275"/>
              </a:xfrm>
              <a:prstGeom prst="rect">
                <a:avLst/>
              </a:prstGeom>
              <a:solidFill>
                <a:srgbClr val="CFCF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C1706D-464F-E444-547C-6C9075BE3C7D}"/>
                </a:ext>
              </a:extLst>
            </p:cNvPr>
            <p:cNvSpPr/>
            <p:nvPr/>
          </p:nvSpPr>
          <p:spPr>
            <a:xfrm>
              <a:off x="8461283" y="515799"/>
              <a:ext cx="1699093" cy="24612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0570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45758543-9ECA-54B1-D445-799103E46895}"/>
              </a:ext>
            </a:extLst>
          </p:cNvPr>
          <p:cNvGrpSpPr/>
          <p:nvPr/>
        </p:nvGrpSpPr>
        <p:grpSpPr>
          <a:xfrm>
            <a:off x="1508203" y="3552537"/>
            <a:ext cx="2047742" cy="2807594"/>
            <a:chOff x="1508203" y="3552537"/>
            <a:chExt cx="2047742" cy="280759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92FC70-BA89-CB94-372B-07287476EC6C}"/>
                </a:ext>
              </a:extLst>
            </p:cNvPr>
            <p:cNvGrpSpPr/>
            <p:nvPr/>
          </p:nvGrpSpPr>
          <p:grpSpPr>
            <a:xfrm>
              <a:off x="1508203" y="3552537"/>
              <a:ext cx="2047742" cy="2807594"/>
              <a:chOff x="1669568" y="2397292"/>
              <a:chExt cx="2047742" cy="280759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70C66B6-83D8-2CB8-769E-2C3F327BA4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250" r="94600">
                            <a14:foregroundMark x1="7050" y1="23750" x2="8350" y2="77250"/>
                            <a14:foregroundMark x1="4400" y1="22900" x2="4400" y2="22900"/>
                            <a14:foregroundMark x1="4250" y1="19400" x2="4250" y2="19400"/>
                            <a14:foregroundMark x1="55100" y1="22300" x2="91100" y2="68450"/>
                            <a14:foregroundMark x1="91100" y1="68450" x2="94600" y2="77650"/>
                            <a14:foregroundMark x1="90800" y1="31350" x2="59800" y2="73600"/>
                            <a14:foregroundMark x1="54250" y1="21300" x2="54100" y2="42100"/>
                            <a14:foregroundMark x1="57000" y1="35250" x2="66200" y2="33800"/>
                            <a14:foregroundMark x1="90950" y1="33650" x2="88650" y2="66900"/>
                          </a14:backgroundRemoval>
                        </a14:imgEffect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0" t="18370" r="51287" b="18104"/>
              <a:stretch/>
            </p:blipFill>
            <p:spPr>
              <a:xfrm>
                <a:off x="1669568" y="2397292"/>
                <a:ext cx="2047742" cy="2807594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4F6FF19-D1E8-897A-A25C-C6E8FA2FE42F}"/>
                  </a:ext>
                </a:extLst>
              </p:cNvPr>
              <p:cNvSpPr/>
              <p:nvPr/>
            </p:nvSpPr>
            <p:spPr>
              <a:xfrm>
                <a:off x="1859872" y="2564339"/>
                <a:ext cx="1668636" cy="2455896"/>
              </a:xfrm>
              <a:prstGeom prst="rect">
                <a:avLst/>
              </a:prstGeom>
              <a:solidFill>
                <a:srgbClr val="FFCFC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350CBF-8850-EF8C-6C97-351DD5C49FF9}"/>
                </a:ext>
              </a:extLst>
            </p:cNvPr>
            <p:cNvSpPr txBox="1"/>
            <p:nvPr/>
          </p:nvSpPr>
          <p:spPr>
            <a:xfrm>
              <a:off x="1689746" y="3749434"/>
              <a:ext cx="1668636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You won </a:t>
              </a:r>
              <a:r>
                <a:rPr lang="en-US" sz="2200" dirty="0">
                  <a:solidFill>
                    <a:srgbClr val="0070C0"/>
                  </a:solidFill>
                </a:rPr>
                <a:t>£1000!</a:t>
              </a:r>
            </a:p>
            <a:p>
              <a:pPr algn="ctr"/>
              <a:endParaRPr lang="en-US" sz="2200" dirty="0"/>
            </a:p>
            <a:p>
              <a:pPr algn="ctr"/>
              <a:r>
                <a:rPr lang="en-US" sz="2200" dirty="0"/>
                <a:t>Sorry, there’s a penalty of </a:t>
              </a:r>
              <a:r>
                <a:rPr lang="en-US" sz="2200" dirty="0">
                  <a:solidFill>
                    <a:srgbClr val="FF0000"/>
                  </a:solidFill>
                </a:rPr>
                <a:t>£250</a:t>
              </a:r>
              <a:endParaRPr lang="en-GB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C3C486C-4297-E42F-C985-BDC77774F370}"/>
              </a:ext>
            </a:extLst>
          </p:cNvPr>
          <p:cNvGrpSpPr/>
          <p:nvPr/>
        </p:nvGrpSpPr>
        <p:grpSpPr>
          <a:xfrm>
            <a:off x="6093087" y="3546097"/>
            <a:ext cx="2047741" cy="2807595"/>
            <a:chOff x="6093087" y="3546097"/>
            <a:chExt cx="2047741" cy="280759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7E3A44-564E-4630-B1D2-EA745F926D7E}"/>
                </a:ext>
              </a:extLst>
            </p:cNvPr>
            <p:cNvGrpSpPr/>
            <p:nvPr/>
          </p:nvGrpSpPr>
          <p:grpSpPr>
            <a:xfrm>
              <a:off x="6093087" y="3546097"/>
              <a:ext cx="2047741" cy="2807595"/>
              <a:chOff x="6254452" y="2390852"/>
              <a:chExt cx="2047741" cy="2807595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8421850-B17B-C2D8-6AC8-03E27F2206D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250" r="94600">
                            <a14:foregroundMark x1="7050" y1="23750" x2="8350" y2="77250"/>
                            <a14:foregroundMark x1="4400" y1="22900" x2="4400" y2="22900"/>
                            <a14:foregroundMark x1="4250" y1="19400" x2="4250" y2="19400"/>
                            <a14:foregroundMark x1="55100" y1="22300" x2="91100" y2="68450"/>
                            <a14:foregroundMark x1="91100" y1="68450" x2="94600" y2="77650"/>
                            <a14:foregroundMark x1="90800" y1="31350" x2="59800" y2="73600"/>
                            <a14:foregroundMark x1="54250" y1="21300" x2="54100" y2="42100"/>
                            <a14:foregroundMark x1="57000" y1="35250" x2="66200" y2="33800"/>
                            <a14:foregroundMark x1="90950" y1="33650" x2="88650" y2="66900"/>
                          </a14:backgroundRemoval>
                        </a14:imgEffect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90" t="18127" r="2477" b="18347"/>
              <a:stretch/>
            </p:blipFill>
            <p:spPr>
              <a:xfrm>
                <a:off x="6254452" y="2390852"/>
                <a:ext cx="2047741" cy="2807595"/>
              </a:xfrm>
              <a:prstGeom prst="rect">
                <a:avLst/>
              </a:prstGeom>
            </p:spPr>
          </p:pic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B4182D-7DD7-A81D-4684-67FAFF39A7F7}"/>
                  </a:ext>
                </a:extLst>
              </p:cNvPr>
              <p:cNvSpPr/>
              <p:nvPr/>
            </p:nvSpPr>
            <p:spPr>
              <a:xfrm>
                <a:off x="6444004" y="2566701"/>
                <a:ext cx="1668636" cy="2455896"/>
              </a:xfrm>
              <a:prstGeom prst="rect">
                <a:avLst/>
              </a:prstGeom>
              <a:solidFill>
                <a:srgbClr val="C4B6D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81EEB9-7C4B-0709-ACC4-0C36327F00C7}"/>
                </a:ext>
              </a:extLst>
            </p:cNvPr>
            <p:cNvSpPr txBox="1"/>
            <p:nvPr/>
          </p:nvSpPr>
          <p:spPr>
            <a:xfrm>
              <a:off x="6284493" y="3713267"/>
              <a:ext cx="1668636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You won </a:t>
              </a:r>
              <a:r>
                <a:rPr lang="en-US" sz="2200" dirty="0">
                  <a:solidFill>
                    <a:srgbClr val="0070C0"/>
                  </a:solidFill>
                </a:rPr>
                <a:t>£1000!</a:t>
              </a:r>
            </a:p>
            <a:p>
              <a:pPr algn="ctr"/>
              <a:endParaRPr lang="en-US" sz="2200" dirty="0"/>
            </a:p>
            <a:p>
              <a:pPr algn="ctr"/>
              <a:r>
                <a:rPr lang="en-US" sz="2200" dirty="0"/>
                <a:t>Sorry, there’s a penalty of </a:t>
              </a:r>
              <a:r>
                <a:rPr lang="en-US" sz="2200" dirty="0">
                  <a:solidFill>
                    <a:srgbClr val="FF0000"/>
                  </a:solidFill>
                </a:rPr>
                <a:t>£250</a:t>
              </a:r>
              <a:endParaRPr lang="en-GB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C5CF70-6F1F-43CF-0686-5BDAACBA5763}"/>
              </a:ext>
            </a:extLst>
          </p:cNvPr>
          <p:cNvGrpSpPr/>
          <p:nvPr/>
        </p:nvGrpSpPr>
        <p:grpSpPr>
          <a:xfrm>
            <a:off x="3813524" y="3546097"/>
            <a:ext cx="2021983" cy="2807594"/>
            <a:chOff x="3813524" y="3546097"/>
            <a:chExt cx="2021983" cy="28075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7B7BA93-768D-9FD8-DF0E-484A7BF7C7DF}"/>
                </a:ext>
              </a:extLst>
            </p:cNvPr>
            <p:cNvGrpSpPr/>
            <p:nvPr/>
          </p:nvGrpSpPr>
          <p:grpSpPr>
            <a:xfrm>
              <a:off x="3813524" y="3546097"/>
              <a:ext cx="2021983" cy="2807594"/>
              <a:chOff x="3974889" y="2390852"/>
              <a:chExt cx="2021983" cy="2807594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8A08FE4-BC0B-5C81-8523-E50F54F64EF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6400" r="95750">
                            <a14:foregroundMark x1="4800" y1="19950" x2="10250" y2="50700"/>
                            <a14:foregroundMark x1="10250" y1="50700" x2="6400" y2="78850"/>
                            <a14:foregroundMark x1="54650" y1="20550" x2="95600" y2="78400"/>
                            <a14:foregroundMark x1="95600" y1="78400" x2="95750" y2="78400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2" t="18224" r="51457" b="18250"/>
              <a:stretch/>
            </p:blipFill>
            <p:spPr>
              <a:xfrm>
                <a:off x="3974889" y="2390852"/>
                <a:ext cx="2021983" cy="2807594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FB95C60-4336-461C-3A83-4E850B3A0395}"/>
                  </a:ext>
                </a:extLst>
              </p:cNvPr>
              <p:cNvSpPr/>
              <p:nvPr/>
            </p:nvSpPr>
            <p:spPr>
              <a:xfrm>
                <a:off x="4105835" y="2555374"/>
                <a:ext cx="1714363" cy="2464861"/>
              </a:xfrm>
              <a:prstGeom prst="rect">
                <a:avLst/>
              </a:prstGeom>
              <a:solidFill>
                <a:srgbClr val="33A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E634EC-7EB7-5333-9F7D-EA0B81DAD9F6}"/>
                </a:ext>
              </a:extLst>
            </p:cNvPr>
            <p:cNvSpPr txBox="1"/>
            <p:nvPr/>
          </p:nvSpPr>
          <p:spPr>
            <a:xfrm>
              <a:off x="3971726" y="3713267"/>
              <a:ext cx="1668636" cy="246221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You won </a:t>
              </a:r>
              <a:r>
                <a:rPr lang="en-US" sz="2200" dirty="0">
                  <a:solidFill>
                    <a:srgbClr val="0070C0"/>
                  </a:solidFill>
                </a:rPr>
                <a:t>£50!</a:t>
              </a:r>
            </a:p>
            <a:p>
              <a:pPr algn="ctr"/>
              <a:endParaRPr lang="en-US" sz="2200" dirty="0"/>
            </a:p>
            <a:p>
              <a:pPr algn="ctr"/>
              <a:r>
                <a:rPr lang="en-US" sz="2200" dirty="0"/>
                <a:t>Sorry, the penalty is a </a:t>
              </a:r>
              <a:r>
                <a:rPr lang="en-US" sz="2200" dirty="0">
                  <a:solidFill>
                    <a:srgbClr val="FF0000"/>
                  </a:solidFill>
                </a:rPr>
                <a:t>forfeit of your winning</a:t>
              </a:r>
              <a:endParaRPr lang="en-GB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B86A427-E370-FAFD-9031-E782728DA74B}"/>
              </a:ext>
            </a:extLst>
          </p:cNvPr>
          <p:cNvGrpSpPr/>
          <p:nvPr/>
        </p:nvGrpSpPr>
        <p:grpSpPr>
          <a:xfrm>
            <a:off x="8303962" y="3552537"/>
            <a:ext cx="2021983" cy="2807595"/>
            <a:chOff x="8303962" y="3552537"/>
            <a:chExt cx="2021983" cy="280759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2B3A93-178A-3B04-19A7-1EE9DA946881}"/>
                </a:ext>
              </a:extLst>
            </p:cNvPr>
            <p:cNvGrpSpPr/>
            <p:nvPr/>
          </p:nvGrpSpPr>
          <p:grpSpPr>
            <a:xfrm>
              <a:off x="8303962" y="3552537"/>
              <a:ext cx="2021983" cy="2807595"/>
              <a:chOff x="8465327" y="2397292"/>
              <a:chExt cx="2021983" cy="2807595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2CE581F-C930-CFB6-BF10-EF6A9DDB9A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6400" r="95750">
                            <a14:foregroundMark x1="4800" y1="19950" x2="10250" y2="50700"/>
                            <a14:foregroundMark x1="10250" y1="50700" x2="6400" y2="78850"/>
                            <a14:foregroundMark x1="54650" y1="20550" x2="95600" y2="78400"/>
                            <a14:foregroundMark x1="95600" y1="78400" x2="95750" y2="78400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578" t="18224" r="2671" b="18250"/>
              <a:stretch/>
            </p:blipFill>
            <p:spPr>
              <a:xfrm>
                <a:off x="8465327" y="2397292"/>
                <a:ext cx="2021983" cy="2807595"/>
              </a:xfrm>
              <a:prstGeom prst="rect">
                <a:avLst/>
              </a:prstGeom>
            </p:spPr>
          </p:pic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A1B9F09-3C86-3205-6629-8668E0ECDE0C}"/>
                  </a:ext>
                </a:extLst>
              </p:cNvPr>
              <p:cNvSpPr/>
              <p:nvPr/>
            </p:nvSpPr>
            <p:spPr>
              <a:xfrm>
                <a:off x="8633034" y="2564339"/>
                <a:ext cx="1699093" cy="2461275"/>
              </a:xfrm>
              <a:prstGeom prst="rect">
                <a:avLst/>
              </a:prstGeom>
              <a:solidFill>
                <a:srgbClr val="CFCF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5F47ECE-2A1F-4225-2693-4A5573456AF9}"/>
                </a:ext>
              </a:extLst>
            </p:cNvPr>
            <p:cNvSpPr txBox="1"/>
            <p:nvPr/>
          </p:nvSpPr>
          <p:spPr>
            <a:xfrm>
              <a:off x="8491740" y="3710619"/>
              <a:ext cx="1668636" cy="2462213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You won </a:t>
              </a:r>
              <a:r>
                <a:rPr lang="en-US" sz="2200" dirty="0">
                  <a:solidFill>
                    <a:srgbClr val="0070C0"/>
                  </a:solidFill>
                </a:rPr>
                <a:t>£50!</a:t>
              </a:r>
            </a:p>
            <a:p>
              <a:pPr algn="ctr"/>
              <a:endParaRPr lang="en-US" sz="2200" dirty="0"/>
            </a:p>
            <a:p>
              <a:pPr algn="ctr"/>
              <a:r>
                <a:rPr lang="en-US" sz="2200" dirty="0"/>
                <a:t>Sorry, the penalty is a </a:t>
              </a:r>
              <a:r>
                <a:rPr lang="en-US" sz="2200" dirty="0">
                  <a:solidFill>
                    <a:srgbClr val="FF0000"/>
                  </a:solidFill>
                </a:rPr>
                <a:t>forfeit of your winning</a:t>
              </a:r>
              <a:endParaRPr lang="en-GB" sz="2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49FD1D-2C4D-229D-6359-366307A54532}"/>
              </a:ext>
            </a:extLst>
          </p:cNvPr>
          <p:cNvGrpSpPr/>
          <p:nvPr/>
        </p:nvGrpSpPr>
        <p:grpSpPr>
          <a:xfrm>
            <a:off x="1508203" y="339787"/>
            <a:ext cx="2047742" cy="2807594"/>
            <a:chOff x="1508203" y="339787"/>
            <a:chExt cx="2047742" cy="280759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4DE3879-CB2E-6266-EAF4-CA2E646C74B1}"/>
                </a:ext>
              </a:extLst>
            </p:cNvPr>
            <p:cNvGrpSpPr/>
            <p:nvPr/>
          </p:nvGrpSpPr>
          <p:grpSpPr>
            <a:xfrm>
              <a:off x="1508203" y="339787"/>
              <a:ext cx="2047742" cy="2807594"/>
              <a:chOff x="1669568" y="2397292"/>
              <a:chExt cx="2047742" cy="280759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6DE595B8-3FF7-98C0-6FFF-FEE1C29E9F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250" r="94600">
                            <a14:foregroundMark x1="7050" y1="23750" x2="8350" y2="77250"/>
                            <a14:foregroundMark x1="4400" y1="22900" x2="4400" y2="22900"/>
                            <a14:foregroundMark x1="4250" y1="19400" x2="4250" y2="19400"/>
                            <a14:foregroundMark x1="55100" y1="22300" x2="91100" y2="68450"/>
                            <a14:foregroundMark x1="91100" y1="68450" x2="94600" y2="77650"/>
                            <a14:foregroundMark x1="90800" y1="31350" x2="59800" y2="73600"/>
                            <a14:foregroundMark x1="54250" y1="21300" x2="54100" y2="42100"/>
                            <a14:foregroundMark x1="57000" y1="35250" x2="66200" y2="33800"/>
                            <a14:foregroundMark x1="90950" y1="33650" x2="88650" y2="66900"/>
                          </a14:backgroundRemoval>
                        </a14:imgEffect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0" t="18370" r="51287" b="18104"/>
              <a:stretch/>
            </p:blipFill>
            <p:spPr>
              <a:xfrm>
                <a:off x="1669568" y="2397292"/>
                <a:ext cx="2047742" cy="2807594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81ABFB-A47C-9658-FBE4-BCFB5C396EE9}"/>
                  </a:ext>
                </a:extLst>
              </p:cNvPr>
              <p:cNvSpPr/>
              <p:nvPr/>
            </p:nvSpPr>
            <p:spPr>
              <a:xfrm>
                <a:off x="1859872" y="2564339"/>
                <a:ext cx="1668636" cy="2455896"/>
              </a:xfrm>
              <a:prstGeom prst="rect">
                <a:avLst/>
              </a:prstGeom>
              <a:solidFill>
                <a:srgbClr val="FFCFCB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F5722D-B7E6-FC5F-6489-9766CBBE1A6C}"/>
                </a:ext>
              </a:extLst>
            </p:cNvPr>
            <p:cNvSpPr txBox="1"/>
            <p:nvPr/>
          </p:nvSpPr>
          <p:spPr>
            <a:xfrm>
              <a:off x="1687875" y="1345578"/>
              <a:ext cx="16686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You won </a:t>
              </a:r>
              <a:r>
                <a:rPr lang="en-US" sz="2200" dirty="0">
                  <a:solidFill>
                    <a:srgbClr val="0070C0"/>
                  </a:solidFill>
                </a:rPr>
                <a:t>£1000!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A180DE-001A-D1D2-EDA0-E80AF6A806BD}"/>
              </a:ext>
            </a:extLst>
          </p:cNvPr>
          <p:cNvGrpSpPr/>
          <p:nvPr/>
        </p:nvGrpSpPr>
        <p:grpSpPr>
          <a:xfrm>
            <a:off x="6093087" y="333347"/>
            <a:ext cx="2047741" cy="2807595"/>
            <a:chOff x="6093087" y="333347"/>
            <a:chExt cx="2047741" cy="280759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872A3A-E448-B02E-B69D-B7211BE3B7E8}"/>
                </a:ext>
              </a:extLst>
            </p:cNvPr>
            <p:cNvGrpSpPr/>
            <p:nvPr/>
          </p:nvGrpSpPr>
          <p:grpSpPr>
            <a:xfrm>
              <a:off x="6093087" y="333347"/>
              <a:ext cx="2047741" cy="2807595"/>
              <a:chOff x="6254452" y="2390852"/>
              <a:chExt cx="2047741" cy="280759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1D49203-A497-60E0-87FB-B97C9A323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4250" r="94600">
                            <a14:foregroundMark x1="7050" y1="23750" x2="8350" y2="77250"/>
                            <a14:foregroundMark x1="4400" y1="22900" x2="4400" y2="22900"/>
                            <a14:foregroundMark x1="4250" y1="19400" x2="4250" y2="19400"/>
                            <a14:foregroundMark x1="55100" y1="22300" x2="91100" y2="68450"/>
                            <a14:foregroundMark x1="91100" y1="68450" x2="94600" y2="77650"/>
                            <a14:foregroundMark x1="90800" y1="31350" x2="59800" y2="73600"/>
                            <a14:foregroundMark x1="54250" y1="21300" x2="54100" y2="42100"/>
                            <a14:foregroundMark x1="57000" y1="35250" x2="66200" y2="33800"/>
                            <a14:foregroundMark x1="90950" y1="33650" x2="88650" y2="66900"/>
                          </a14:backgroundRemoval>
                        </a14:imgEffect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190" t="18127" r="2477" b="18347"/>
              <a:stretch/>
            </p:blipFill>
            <p:spPr>
              <a:xfrm>
                <a:off x="6254452" y="2390852"/>
                <a:ext cx="2047741" cy="280759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93D4645-DF7E-F7A8-9A20-BA2435D61E0B}"/>
                  </a:ext>
                </a:extLst>
              </p:cNvPr>
              <p:cNvSpPr/>
              <p:nvPr/>
            </p:nvSpPr>
            <p:spPr>
              <a:xfrm>
                <a:off x="6444004" y="2566701"/>
                <a:ext cx="1668636" cy="2455896"/>
              </a:xfrm>
              <a:prstGeom prst="rect">
                <a:avLst/>
              </a:prstGeom>
              <a:solidFill>
                <a:srgbClr val="C4B6D6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080AC84-4325-4E18-B9D2-AF92D3C1A2A3}"/>
                </a:ext>
              </a:extLst>
            </p:cNvPr>
            <p:cNvSpPr txBox="1"/>
            <p:nvPr/>
          </p:nvSpPr>
          <p:spPr>
            <a:xfrm>
              <a:off x="6282639" y="1358863"/>
              <a:ext cx="16686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You won </a:t>
              </a:r>
              <a:r>
                <a:rPr lang="en-US" sz="2200" dirty="0">
                  <a:solidFill>
                    <a:srgbClr val="0070C0"/>
                  </a:solidFill>
                </a:rPr>
                <a:t>£1000!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4CB3AF-3450-B44E-57AB-C05C1A813AA6}"/>
              </a:ext>
            </a:extLst>
          </p:cNvPr>
          <p:cNvGrpSpPr/>
          <p:nvPr/>
        </p:nvGrpSpPr>
        <p:grpSpPr>
          <a:xfrm>
            <a:off x="3813524" y="333347"/>
            <a:ext cx="2021983" cy="2807594"/>
            <a:chOff x="3813524" y="333347"/>
            <a:chExt cx="2021983" cy="280759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8650CC7-DDC2-5A78-20B5-2BE9E26C7838}"/>
                </a:ext>
              </a:extLst>
            </p:cNvPr>
            <p:cNvGrpSpPr/>
            <p:nvPr/>
          </p:nvGrpSpPr>
          <p:grpSpPr>
            <a:xfrm>
              <a:off x="3813524" y="333347"/>
              <a:ext cx="2021983" cy="2807594"/>
              <a:chOff x="3974889" y="2390852"/>
              <a:chExt cx="2021983" cy="2807594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3F45B5E7-8AEB-A7EA-30BC-9383FDA040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6400" r="95750">
                            <a14:foregroundMark x1="4800" y1="19950" x2="10250" y2="50700"/>
                            <a14:foregroundMark x1="10250" y1="50700" x2="6400" y2="78850"/>
                            <a14:foregroundMark x1="54650" y1="20550" x2="95600" y2="78400"/>
                            <a14:foregroundMark x1="95600" y1="78400" x2="95750" y2="78400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2" t="18224" r="51457" b="18250"/>
              <a:stretch/>
            </p:blipFill>
            <p:spPr>
              <a:xfrm>
                <a:off x="3974889" y="2390852"/>
                <a:ext cx="2021983" cy="2807594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F0743E2-87BE-37E6-56D9-9FB3F30B6E45}"/>
                  </a:ext>
                </a:extLst>
              </p:cNvPr>
              <p:cNvSpPr/>
              <p:nvPr/>
            </p:nvSpPr>
            <p:spPr>
              <a:xfrm>
                <a:off x="4105835" y="2555374"/>
                <a:ext cx="1714363" cy="2464861"/>
              </a:xfrm>
              <a:prstGeom prst="rect">
                <a:avLst/>
              </a:prstGeom>
              <a:solidFill>
                <a:srgbClr val="33A69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938C177-7E35-CAFB-9190-806B988B5FCA}"/>
                </a:ext>
              </a:extLst>
            </p:cNvPr>
            <p:cNvSpPr/>
            <p:nvPr/>
          </p:nvSpPr>
          <p:spPr>
            <a:xfrm>
              <a:off x="3959740" y="497869"/>
              <a:ext cx="1699093" cy="24612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DC229-7146-D02E-58C1-47C29C912B91}"/>
                </a:ext>
              </a:extLst>
            </p:cNvPr>
            <p:cNvSpPr txBox="1"/>
            <p:nvPr/>
          </p:nvSpPr>
          <p:spPr>
            <a:xfrm>
              <a:off x="3976569" y="1345577"/>
              <a:ext cx="16686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You won </a:t>
              </a:r>
              <a:r>
                <a:rPr lang="en-US" sz="2200" dirty="0">
                  <a:solidFill>
                    <a:srgbClr val="0070C0"/>
                  </a:solidFill>
                </a:rPr>
                <a:t>£50!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64CE90-C485-7A24-6B88-851F6C7A30E4}"/>
              </a:ext>
            </a:extLst>
          </p:cNvPr>
          <p:cNvGrpSpPr/>
          <p:nvPr/>
        </p:nvGrpSpPr>
        <p:grpSpPr>
          <a:xfrm>
            <a:off x="8303962" y="339787"/>
            <a:ext cx="2021983" cy="2807595"/>
            <a:chOff x="8303962" y="339787"/>
            <a:chExt cx="2021983" cy="280759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276CB6-8D03-0234-76ED-F0418F28120F}"/>
                </a:ext>
              </a:extLst>
            </p:cNvPr>
            <p:cNvGrpSpPr/>
            <p:nvPr/>
          </p:nvGrpSpPr>
          <p:grpSpPr>
            <a:xfrm>
              <a:off x="8303962" y="339787"/>
              <a:ext cx="2021983" cy="2807595"/>
              <a:chOff x="8465327" y="2397292"/>
              <a:chExt cx="2021983" cy="280759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C97324F-8EA6-B35A-8FB6-42A2B9D794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6400" r="95750">
                            <a14:foregroundMark x1="4800" y1="19950" x2="10250" y2="50700"/>
                            <a14:foregroundMark x1="10250" y1="50700" x2="6400" y2="78850"/>
                            <a14:foregroundMark x1="54650" y1="20550" x2="95600" y2="78400"/>
                            <a14:foregroundMark x1="95600" y1="78400" x2="95750" y2="78400"/>
                          </a14:backgroundRemoval>
                        </a14:imgEffect>
                        <a14:imgEffect>
                          <a14:artisticGlowEdges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1578" t="18224" r="2671" b="18250"/>
              <a:stretch/>
            </p:blipFill>
            <p:spPr>
              <a:xfrm>
                <a:off x="8465327" y="2397292"/>
                <a:ext cx="2021983" cy="2807595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0F5EB8-6D52-436F-270D-727738E2D5D8}"/>
                  </a:ext>
                </a:extLst>
              </p:cNvPr>
              <p:cNvSpPr/>
              <p:nvPr/>
            </p:nvSpPr>
            <p:spPr>
              <a:xfrm>
                <a:off x="8633034" y="2564339"/>
                <a:ext cx="1699093" cy="2461275"/>
              </a:xfrm>
              <a:prstGeom prst="rect">
                <a:avLst/>
              </a:prstGeom>
              <a:solidFill>
                <a:srgbClr val="CFCFA8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35C76BB-52AD-BDC0-A5D0-D32D42255802}"/>
                </a:ext>
              </a:extLst>
            </p:cNvPr>
            <p:cNvSpPr/>
            <p:nvPr/>
          </p:nvSpPr>
          <p:spPr>
            <a:xfrm>
              <a:off x="8461283" y="515799"/>
              <a:ext cx="1699093" cy="2461275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2B47CDE-EE3A-32C3-862E-CEC4CCFDD605}"/>
                </a:ext>
              </a:extLst>
            </p:cNvPr>
            <p:cNvSpPr txBox="1"/>
            <p:nvPr/>
          </p:nvSpPr>
          <p:spPr>
            <a:xfrm>
              <a:off x="8486897" y="1358862"/>
              <a:ext cx="16686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You won </a:t>
              </a:r>
              <a:r>
                <a:rPr lang="en-US" sz="2200" dirty="0">
                  <a:solidFill>
                    <a:srgbClr val="0070C0"/>
                  </a:solidFill>
                </a:rPr>
                <a:t>£50!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9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BC2EF05-024F-5554-0584-A7BEC92B0DE4}"/>
              </a:ext>
            </a:extLst>
          </p:cNvPr>
          <p:cNvGrpSpPr/>
          <p:nvPr/>
        </p:nvGrpSpPr>
        <p:grpSpPr>
          <a:xfrm>
            <a:off x="2983684" y="663117"/>
            <a:ext cx="4398411" cy="4398411"/>
            <a:chOff x="2983684" y="663117"/>
            <a:chExt cx="4398411" cy="439841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E204234-23BD-1685-9DA3-E66994B1C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3684" y="663117"/>
              <a:ext cx="4398411" cy="4398411"/>
            </a:xfrm>
            <a:prstGeom prst="ellipse">
              <a:avLst/>
            </a:prstGeom>
            <a:solidFill>
              <a:srgbClr val="808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4E89C59-FC49-0665-FFE4-6E96A45BB3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250" r="94600">
                          <a14:foregroundMark x1="7050" y1="23750" x2="8350" y2="77250"/>
                          <a14:foregroundMark x1="4400" y1="22900" x2="4400" y2="22900"/>
                          <a14:foregroundMark x1="4250" y1="19400" x2="4250" y2="19400"/>
                          <a14:foregroundMark x1="55100" y1="22300" x2="91100" y2="68450"/>
                          <a14:foregroundMark x1="91100" y1="68450" x2="94600" y2="77650"/>
                          <a14:foregroundMark x1="90800" y1="31350" x2="59800" y2="73600"/>
                          <a14:foregroundMark x1="54250" y1="21300" x2="54100" y2="42100"/>
                          <a14:foregroundMark x1="57000" y1="35250" x2="66200" y2="33800"/>
                          <a14:foregroundMark x1="90950" y1="33650" x2="88650" y2="66900"/>
                        </a14:backgroundRemoval>
                      </a14:imgEffect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0" t="18370" r="51287" b="18104"/>
            <a:stretch/>
          </p:blipFill>
          <p:spPr>
            <a:xfrm>
              <a:off x="6251204" y="2200504"/>
              <a:ext cx="896014" cy="122849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61798CB-5317-6D76-5DFE-3B42B33C9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6400" r="95750">
                          <a14:foregroundMark x1="4800" y1="19950" x2="10250" y2="50700"/>
                          <a14:foregroundMark x1="10250" y1="50700" x2="6400" y2="78850"/>
                          <a14:foregroundMark x1="54650" y1="20550" x2="95600" y2="78400"/>
                          <a14:foregroundMark x1="95600" y1="78400" x2="95750" y2="78400"/>
                        </a14:backgroundRemoval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78" t="18224" r="2671" b="18250"/>
            <a:stretch/>
          </p:blipFill>
          <p:spPr>
            <a:xfrm>
              <a:off x="3189443" y="2184854"/>
              <a:ext cx="896013" cy="124414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2EE840-0F1C-8C6E-5D7E-ABFA7DCE31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6400" r="95750">
                          <a14:foregroundMark x1="4800" y1="19950" x2="10250" y2="50700"/>
                          <a14:foregroundMark x1="10250" y1="50700" x2="6400" y2="78850"/>
                          <a14:foregroundMark x1="54650" y1="20550" x2="95600" y2="78400"/>
                          <a14:foregroundMark x1="95600" y1="78400" x2="95750" y2="78400"/>
                        </a14:backgroundRemoval>
                      </a14:imgEffect>
                      <a14:imgEffect>
                        <a14:artisticGlowEdg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" t="18224" r="51457" b="18250"/>
            <a:stretch/>
          </p:blipFill>
          <p:spPr>
            <a:xfrm>
              <a:off x="5258784" y="2173028"/>
              <a:ext cx="896013" cy="1244144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E7FFA3-344E-A841-25C2-063437CA98DC}"/>
                </a:ext>
              </a:extLst>
            </p:cNvPr>
            <p:cNvGrpSpPr/>
            <p:nvPr/>
          </p:nvGrpSpPr>
          <p:grpSpPr>
            <a:xfrm>
              <a:off x="4185921" y="2198126"/>
              <a:ext cx="996969" cy="1257434"/>
              <a:chOff x="6093087" y="3546097"/>
              <a:chExt cx="2047741" cy="280759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464D38A-FFC9-824B-1C24-D4D6ABA1FAD1}"/>
                  </a:ext>
                </a:extLst>
              </p:cNvPr>
              <p:cNvGrpSpPr/>
              <p:nvPr/>
            </p:nvGrpSpPr>
            <p:grpSpPr>
              <a:xfrm>
                <a:off x="6093087" y="3546097"/>
                <a:ext cx="2047741" cy="2807595"/>
                <a:chOff x="6254452" y="2390852"/>
                <a:chExt cx="2047741" cy="2807595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9930A054-BECE-A52E-B254-6B3E30E085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ackgroundRemoval t="10000" b="90000" l="4250" r="94600">
                              <a14:foregroundMark x1="7050" y1="23750" x2="8350" y2="77250"/>
                              <a14:foregroundMark x1="4400" y1="22900" x2="4400" y2="22900"/>
                              <a14:foregroundMark x1="4250" y1="19400" x2="4250" y2="19400"/>
                              <a14:foregroundMark x1="55100" y1="22300" x2="91100" y2="68450"/>
                              <a14:foregroundMark x1="91100" y1="68450" x2="94600" y2="77650"/>
                              <a14:foregroundMark x1="90800" y1="31350" x2="59800" y2="73600"/>
                              <a14:foregroundMark x1="54250" y1="21300" x2="54100" y2="42100"/>
                              <a14:foregroundMark x1="57000" y1="35250" x2="66200" y2="33800"/>
                              <a14:foregroundMark x1="90950" y1="33650" x2="88650" y2="66900"/>
                            </a14:backgroundRemoval>
                          </a14:imgEffect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190" t="18127" r="2477" b="18347"/>
                <a:stretch/>
              </p:blipFill>
              <p:spPr>
                <a:xfrm>
                  <a:off x="6254452" y="2390852"/>
                  <a:ext cx="2047741" cy="2807595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FEC61DC-AF6D-7BC0-D886-79ED133711AF}"/>
                    </a:ext>
                  </a:extLst>
                </p:cNvPr>
                <p:cNvSpPr/>
                <p:nvPr/>
              </p:nvSpPr>
              <p:spPr>
                <a:xfrm>
                  <a:off x="6444004" y="2566701"/>
                  <a:ext cx="1668636" cy="2455896"/>
                </a:xfrm>
                <a:prstGeom prst="rect">
                  <a:avLst/>
                </a:prstGeom>
                <a:solidFill>
                  <a:srgbClr val="C4B6D6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932EB-BA95-E648-74F0-728496508453}"/>
                  </a:ext>
                </a:extLst>
              </p:cNvPr>
              <p:cNvSpPr txBox="1"/>
              <p:nvPr/>
            </p:nvSpPr>
            <p:spPr>
              <a:xfrm>
                <a:off x="6274178" y="3976887"/>
                <a:ext cx="1668636" cy="195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/>
                  <a:t>You won </a:t>
                </a:r>
                <a:r>
                  <a:rPr lang="en-US" sz="900" dirty="0">
                    <a:solidFill>
                      <a:srgbClr val="0070C0"/>
                    </a:solidFill>
                  </a:rPr>
                  <a:t>£1000!</a:t>
                </a:r>
                <a:endParaRPr lang="en-US" sz="900" dirty="0"/>
              </a:p>
              <a:p>
                <a:pPr algn="ctr"/>
                <a:r>
                  <a:rPr lang="en-US" sz="900" dirty="0"/>
                  <a:t>Sorry, there’s a penalty of </a:t>
                </a:r>
                <a:r>
                  <a:rPr lang="en-US" sz="900" dirty="0">
                    <a:solidFill>
                      <a:srgbClr val="FF0000"/>
                    </a:solidFill>
                  </a:rPr>
                  <a:t>£250</a:t>
                </a:r>
                <a:endParaRPr lang="en-GB" sz="900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477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Sue Lynn Mah</dc:creator>
  <cp:lastModifiedBy>Sue Lynn Mah</cp:lastModifiedBy>
  <cp:revision>22</cp:revision>
  <dcterms:created xsi:type="dcterms:W3CDTF">2024-02-01T11:30:43Z</dcterms:created>
  <dcterms:modified xsi:type="dcterms:W3CDTF">2024-02-02T16:05:37Z</dcterms:modified>
</cp:coreProperties>
</file>