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31T21:18:37.591"/>
    </inkml:context>
    <inkml:brush xml:id="br0">
      <inkml:brushProperty name="width" value="0.05" units="cm"/>
      <inkml:brushProperty name="height" value="0.05" units="cm"/>
      <inkml:brushProperty name="ignorePressure" value="1"/>
    </inkml:brush>
  </inkml:definitions>
  <inkml:trace contextRef="#ctx0" brushRef="#br0">1 0,'0'5,"0"1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31T21:21:27.714"/>
    </inkml:context>
    <inkml:brush xml:id="br0">
      <inkml:brushProperty name="width" value="0.35" units="cm"/>
      <inkml:brushProperty name="height" value="0.35" units="cm"/>
      <inkml:brushProperty name="ignorePressure" value="1"/>
    </inkml:brush>
  </inkml:definitions>
  <inkml:trace contextRef="#ctx0" brushRef="#br0">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31T21:21:29.667"/>
    </inkml:context>
    <inkml:brush xml:id="br0">
      <inkml:brushProperty name="width" value="0.35" units="cm"/>
      <inkml:brushProperty name="height" value="0.35" units="cm"/>
      <inkml:brushProperty name="ignorePressure" value="1"/>
    </inkml:brush>
  </inkml:definitions>
  <inkml:trace contextRef="#ctx0" brushRef="#br0">0 1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31T21:21:30.278"/>
    </inkml:context>
    <inkml:brush xml:id="br0">
      <inkml:brushProperty name="width" value="0.35" units="cm"/>
      <inkml:brushProperty name="height" value="0.35" units="cm"/>
      <inkml:brushProperty name="ignorePressure" value="1"/>
    </inkml:brush>
  </inkml:definitions>
  <inkml:trace contextRef="#ctx0" brushRef="#br0">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31T21:21:30.731"/>
    </inkml:context>
    <inkml:brush xml:id="br0">
      <inkml:brushProperty name="width" value="0.35" units="cm"/>
      <inkml:brushProperty name="height" value="0.35" units="cm"/>
      <inkml:brushProperty name="ignorePressure" value="1"/>
    </inkml:brush>
  </inkml:definitions>
  <inkml:trace contextRef="#ctx0" brushRef="#br0">11 0,'-5'0,"-1"0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31T21:21:31.309"/>
    </inkml:context>
    <inkml:brush xml:id="br0">
      <inkml:brushProperty name="width" value="0.35" units="cm"/>
      <inkml:brushProperty name="height" value="0.35" units="cm"/>
      <inkml:brushProperty name="ignorePressure" value="1"/>
    </inkml:brush>
  </inkml:definitions>
  <inkml:trace contextRef="#ctx0" brushRef="#br0">1 0,'4'0,"2"0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31T21:21:31.875"/>
    </inkml:context>
    <inkml:brush xml:id="br0">
      <inkml:brushProperty name="width" value="0.35" units="cm"/>
      <inkml:brushProperty name="height" value="0.35" units="cm"/>
      <inkml:brushProperty name="ignorePressure" value="1"/>
    </inkml:brush>
  </inkml:definitions>
  <inkml:trace contextRef="#ctx0" brushRef="#br0">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31T21:40:36.581"/>
    </inkml:context>
    <inkml:brush xml:id="br0">
      <inkml:brushProperty name="width" value="0.1" units="cm"/>
      <inkml:brushProperty name="height" value="0.1" units="cm"/>
      <inkml:brushProperty name="color" value="#FFFFFF"/>
      <inkml:brushProperty name="ignorePressure" value="1"/>
    </inkml:brush>
  </inkml:definitions>
  <inkml:trace contextRef="#ctx0" brushRef="#br0">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31T21:19:03.389"/>
    </inkml:context>
    <inkml:brush xml:id="br0">
      <inkml:brushProperty name="width" value="0.35" units="cm"/>
      <inkml:brushProperty name="height" value="0.35" units="cm"/>
      <inkml:brushProperty name="ignorePressure" value="1"/>
    </inkml:brush>
  </inkml:definitions>
  <inkml:trace contextRef="#ctx0" brushRef="#br0">173 331,'-2'-1,"-1"1,1-1,-1 0,1 0,-1 0,1 0,0 0,-1 0,1-1,0 1,0-1,0 1,0-1,0 0,-2-3,-23-32,20 25,-8-14,-1 0,-28-34,41 57,1-1,-1 1,1 0,0-1,0 1,0-1,0 0,0 0,1 0,0 0,-2-7,3 8,0 1,0 0,0-1,0 1,1-1,-1 1,1 0,0-1,-1 1,1 0,0 0,0 0,1 0,-1-1,0 2,1-1,-1 0,1 0,0 0,-1 1,5-4,1 0,0 0,0 0,0 1,1-1,0 2,0-1,0 1,0 0,1 1,-1 0,1 0,-1 1,1 0,10 1,-12 0,-1 1,0-1,1 2,-1-1,0 1,0 0,0 0,0 1,0-1,-1 2,1-1,-1 0,0 1,0 0,0 0,0 1,-1-1,0 1,0 0,5 7,-6-7,15 22,22 42,-36-58,1-1,-2 1,1 0,-1 0,-1 0,0 0,1 22,-5 76,2-120,-1 4,2 0,-1 0,1 0,0-1,3-10,-4 16,1-1,1 1,-1-1,0 1,1-1,-1 1,1 0,-1 0,1 0,0 0,0 0,0 0,0 0,0 1,1-1,-1 1,0-1,1 1,-1 0,1 0,3-1,5-1,-1 1,1 0,0 1,0 0,0 1,0 0,0 0,0 1,0 1,0 0,0 0,-1 1,20 8,-23-8,1 1,-1 0,1 0,-2 1,1 0,0 0,-1 1,0-1,0 1,0 0,-1 1,0 0,0 0,-1 0,0 0,0 0,-1 1,5 13,-5-3,0-1,-1 1,0 22,-1 0,-1-39,0-1,0 0,0 1,0-1,0 0,0 0,0 1,0-1,0 0,0 1,0-1,0 0,1 1,-1-1,0 0,0 0,0 1,0-1,0 0,1 0,-1 1,0-1,0 0,1 0,-1 1,0-1,0 0,1 0,-1 0,0 0,0 1,1-1,-1 0,0 0,1 0,-1 0,0 0,0 0,1 0,13-8,11-19,-25 27,8-10,18-20,-25 29,0 0,1 0,-1 0,0 0,0 0,1 1,-1-1,0 0,1 1,-1-1,1 1,-1-1,0 1,1 0,-1 0,1 0,-1 0,1 0,-1 0,1 0,-1 0,2 1,-2-1,-1 0,0 0,1 0,-1 1,1-1,-1 0,0 0,1 0,-1 0,1 0,-1 0,0 0,1 0,-1 0,0 0,1 0,-1 0,1 0,-1 0,0 0,1 0,-1 0,1 0,-1-1,0 1,1 0,-1 0,0-1,1 1,-1 0,0 0,0-1,1 1,-1 0,0 0,0-1,1 1,-1-1,0 1,-2-21,-16-19,13 31,0-1,0 1,0-1,1 0,-4-16,6 21,1-1,0 0,0 1,1-1,0 0,-1 1,2-1,-1 0,1 0,0 1,3-11,-3 14,-1 0,1 0,0 0,0 0,0 0,0 1,1-1,-1 0,0 1,1-1,-1 1,1-1,-1 1,1 0,0-1,0 1,-1 0,1 0,0 1,0-1,0 0,0 0,0 1,0 0,0-1,1 1,-1 0,0 0,0 0,0 0,0 0,0 0,0 1,0-1,0 1,3 1,8 2,0 2,0 0,-1 0,18 13,-5-4,-14-10,1-1,-1 0,1-1,0 0,0-1,0 0,1-1,-1-1,21-1,-11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31T21:19:07.633"/>
    </inkml:context>
    <inkml:brush xml:id="br0">
      <inkml:brushProperty name="width" value="0.35" units="cm"/>
      <inkml:brushProperty name="height" value="0.35" units="cm"/>
      <inkml:brushProperty name="ignorePressure" value="1"/>
    </inkml:brush>
  </inkml:definitions>
  <inkml:trace contextRef="#ctx0" brushRef="#br0">0 0,'1'6,"0"0,0 0,0-1,1 1,3 8,4 18,-2 15,-5-27,1 1,0-1,14 39,-7-26,-7-23,-1-1,2 0,-1 1,1-1,9 13,-12-20,1 0,-1 0,1 0,0 0,-1-1,1 1,0-1,0 1,0-1,0 0,1 0,-1 0,0 0,0 0,1-1,-1 1,0-1,1 1,-1-1,0 0,1 0,-1 0,1 0,-1 0,0 0,1-1,-1 1,3-2,2 0,0-1,-1 1,0-1,1-1,-1 1,0-1,0 0,-1-1,1 1,8-10,2-6,25-35,-22 28,-2 2,-13 18,0 0,1 1,0-1,0 1,8-7,-10 11,0 0,0 0,0 0,0 1,1-1,-1 1,0 0,1 0,-1 0,1 0,0 1,-1-1,1 1,0 0,4 0,-1 1,0-1,-1 1,1 0,0 1,-1 0,1 0,-1 0,0 1,0 0,0 0,0 0,0 1,-1 0,8 6,0 4,0 0,-1 1,17 26,-12-16,-16-23,0-1,-1 1,1-1,0 0,0 1,0-1,0 0,0 0,0 0,1 0,-1 0,0 0,0 0,1 0,-1 0,1-1,-1 1,1 0,-1-1,1 1,-1-1,1 0,1 1,-1-2,-1 0,1 0,-1 0,0 0,0 0,1 0,-1 0,0 0,0-1,0 1,0 0,0-1,0 1,-1-1,1 1,0-1,-1 1,1-1,-1 0,0 1,1-4,0 0,0 0,1-1,0 1,0 0,0 0,1 0,-1 0,1 0,0 1,1-1,4-4,-4 6,0 0,-1 1,1-1,0 1,1 0,-1 0,0 1,1-1,-1 1,0 0,1 0,0 1,-1-1,6 1,7 1,1 1,0 0,-1 2,1 0,-1 0,0 2,20 10,18 4,-47-17,0 0,-1 1,1 0,-1 0,0 1,11 10,11 6,-15-11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31T21:21:24.630"/>
    </inkml:context>
    <inkml:brush xml:id="br0">
      <inkml:brushProperty name="width" value="0.35" units="cm"/>
      <inkml:brushProperty name="height" value="0.35" units="cm"/>
      <inkml:brushProperty name="ignorePressure" value="1"/>
    </inkml:brush>
  </inkml:definitions>
  <inkml:trace contextRef="#ctx0" brushRef="#br0">0 0,'5'0,"5"0,1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31T21:21:25.443"/>
    </inkml:context>
    <inkml:brush xml:id="br0">
      <inkml:brushProperty name="width" value="0.35" units="cm"/>
      <inkml:brushProperty name="height" value="0.35" units="cm"/>
      <inkml:brushProperty name="ignorePressure" value="1"/>
    </inkml:brush>
  </inkml:definitions>
  <inkml:trace contextRef="#ctx0" brushRef="#br0">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31T21:21:26.067"/>
    </inkml:context>
    <inkml:brush xml:id="br0">
      <inkml:brushProperty name="width" value="0.35" units="cm"/>
      <inkml:brushProperty name="height" value="0.35" units="cm"/>
      <inkml:brushProperty name="ignorePressure" value="1"/>
    </inkml:brush>
  </inkml:definitions>
  <inkml:trace contextRef="#ctx0" brushRef="#br0">12 0,'-5'0,"-1"0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31T21:21:26.503"/>
    </inkml:context>
    <inkml:brush xml:id="br0">
      <inkml:brushProperty name="width" value="0.35" units="cm"/>
      <inkml:brushProperty name="height" value="0.35" units="cm"/>
      <inkml:brushProperty name="ignorePressure" value="1"/>
    </inkml:brush>
  </inkml:definitions>
  <inkml:trace contextRef="#ctx0" brushRef="#br0">0 0,'5'5,"1"5,-1 6,5 1,-1-4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31T21:21:26.903"/>
    </inkml:context>
    <inkml:brush xml:id="br0">
      <inkml:brushProperty name="width" value="0.35" units="cm"/>
      <inkml:brushProperty name="height" value="0.35" units="cm"/>
      <inkml:brushProperty name="ignorePressure" value="1"/>
    </inkml:brush>
  </inkml:definitions>
  <inkml:trace contextRef="#ctx0" brushRef="#br0">1 0,'4'0,"2"0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31T21:21:27.327"/>
    </inkml:context>
    <inkml:brush xml:id="br0">
      <inkml:brushProperty name="width" value="0.35" units="cm"/>
      <inkml:brushProperty name="height" value="0.35" units="cm"/>
      <inkml:brushProperty name="ignorePressure" value="1"/>
    </inkml:brush>
  </inkml:definitions>
  <inkml:trace contextRef="#ctx0" brushRef="#br0">1 0,'4'0,"2"0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733BBA-C45E-435B-904B-5F2C29395F38}" type="datetimeFigureOut">
              <a:rPr lang="en-US" smtClean="0"/>
              <a:t>9/1/2021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178E6F-70F8-43F6-8F99-E0FEE1993F48}" type="slidenum">
              <a:rPr lang="en-US" smtClean="0"/>
              <a:t>‹#›</a:t>
            </a:fld>
            <a:endParaRPr lang="en-US"/>
          </a:p>
        </p:txBody>
      </p:sp>
    </p:spTree>
    <p:extLst>
      <p:ext uri="{BB962C8B-B14F-4D97-AF65-F5344CB8AC3E}">
        <p14:creationId xmlns:p14="http://schemas.microsoft.com/office/powerpoint/2010/main" val="1372348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6A15DE-CA4B-48F9-BFA7-CAF432355E5E}" type="datetime1">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C9C5A-B110-4663-94E3-356705C0FE9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2066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026B7-B03C-47B8-9D82-C3F1CE29B03C}" type="datetime1">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C9C5A-B110-4663-94E3-356705C0FE9E}" type="slidenum">
              <a:rPr lang="en-US" smtClean="0"/>
              <a:t>‹#›</a:t>
            </a:fld>
            <a:endParaRPr lang="en-US"/>
          </a:p>
        </p:txBody>
      </p:sp>
    </p:spTree>
    <p:extLst>
      <p:ext uri="{BB962C8B-B14F-4D97-AF65-F5344CB8AC3E}">
        <p14:creationId xmlns:p14="http://schemas.microsoft.com/office/powerpoint/2010/main" val="631906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420069-47B1-4E60-8E7D-63795D222AF2}" type="datetime1">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C9C5A-B110-4663-94E3-356705C0FE9E}" type="slidenum">
              <a:rPr lang="en-US" smtClean="0"/>
              <a:t>‹#›</a:t>
            </a:fld>
            <a:endParaRPr lang="en-US"/>
          </a:p>
        </p:txBody>
      </p:sp>
    </p:spTree>
    <p:extLst>
      <p:ext uri="{BB962C8B-B14F-4D97-AF65-F5344CB8AC3E}">
        <p14:creationId xmlns:p14="http://schemas.microsoft.com/office/powerpoint/2010/main" val="14754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9E86E4-CEF2-49A4-8ACE-C2970EC8966F}" type="datetime1">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C9C5A-B110-4663-94E3-356705C0FE9E}" type="slidenum">
              <a:rPr lang="en-US" smtClean="0"/>
              <a:t>‹#›</a:t>
            </a:fld>
            <a:endParaRPr lang="en-US"/>
          </a:p>
        </p:txBody>
      </p:sp>
    </p:spTree>
    <p:extLst>
      <p:ext uri="{BB962C8B-B14F-4D97-AF65-F5344CB8AC3E}">
        <p14:creationId xmlns:p14="http://schemas.microsoft.com/office/powerpoint/2010/main" val="1111607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1D9AC4-89F1-4643-BC08-B7CEE71681F1}" type="datetime1">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C9C5A-B110-4663-94E3-356705C0FE9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1206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8F20E2-3A0F-4305-B513-1AEBBCE185E5}" type="datetime1">
              <a:rPr lang="en-US" smtClean="0"/>
              <a:t>9/1/2021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C9C5A-B110-4663-94E3-356705C0FE9E}" type="slidenum">
              <a:rPr lang="en-US" smtClean="0"/>
              <a:t>‹#›</a:t>
            </a:fld>
            <a:endParaRPr lang="en-US"/>
          </a:p>
        </p:txBody>
      </p:sp>
    </p:spTree>
    <p:extLst>
      <p:ext uri="{BB962C8B-B14F-4D97-AF65-F5344CB8AC3E}">
        <p14:creationId xmlns:p14="http://schemas.microsoft.com/office/powerpoint/2010/main" val="2948067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AF94CE-DD14-495E-A680-C5930775A7E4}" type="datetime1">
              <a:rPr lang="en-US" smtClean="0"/>
              <a:t>9/1/2021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DC9C5A-B110-4663-94E3-356705C0FE9E}" type="slidenum">
              <a:rPr lang="en-US" smtClean="0"/>
              <a:t>‹#›</a:t>
            </a:fld>
            <a:endParaRPr lang="en-US"/>
          </a:p>
        </p:txBody>
      </p:sp>
    </p:spTree>
    <p:extLst>
      <p:ext uri="{BB962C8B-B14F-4D97-AF65-F5344CB8AC3E}">
        <p14:creationId xmlns:p14="http://schemas.microsoft.com/office/powerpoint/2010/main" val="3960777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1B0F94-F2E1-42CE-ADBF-260240488371}" type="datetime1">
              <a:rPr lang="en-US" smtClean="0"/>
              <a:t>9/1/2021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DC9C5A-B110-4663-94E3-356705C0FE9E}" type="slidenum">
              <a:rPr lang="en-US" smtClean="0"/>
              <a:t>‹#›</a:t>
            </a:fld>
            <a:endParaRPr lang="en-US"/>
          </a:p>
        </p:txBody>
      </p:sp>
    </p:spTree>
    <p:extLst>
      <p:ext uri="{BB962C8B-B14F-4D97-AF65-F5344CB8AC3E}">
        <p14:creationId xmlns:p14="http://schemas.microsoft.com/office/powerpoint/2010/main" val="1436116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2F380DE-1FA7-4E07-BA7D-354EAE64631C}" type="datetime1">
              <a:rPr lang="en-US" smtClean="0"/>
              <a:t>9/1/2021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5DC9C5A-B110-4663-94E3-356705C0FE9E}" type="slidenum">
              <a:rPr lang="en-US" smtClean="0"/>
              <a:t>‹#›</a:t>
            </a:fld>
            <a:endParaRPr lang="en-US"/>
          </a:p>
        </p:txBody>
      </p:sp>
    </p:spTree>
    <p:extLst>
      <p:ext uri="{BB962C8B-B14F-4D97-AF65-F5344CB8AC3E}">
        <p14:creationId xmlns:p14="http://schemas.microsoft.com/office/powerpoint/2010/main" val="3466880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9E8C66C-44B0-4ACF-8797-F558A5383145}" type="datetime1">
              <a:rPr lang="en-US" smtClean="0"/>
              <a:t>9/1/2021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5DC9C5A-B110-4663-94E3-356705C0FE9E}" type="slidenum">
              <a:rPr lang="en-US" smtClean="0"/>
              <a:t>‹#›</a:t>
            </a:fld>
            <a:endParaRPr lang="en-US"/>
          </a:p>
        </p:txBody>
      </p:sp>
    </p:spTree>
    <p:extLst>
      <p:ext uri="{BB962C8B-B14F-4D97-AF65-F5344CB8AC3E}">
        <p14:creationId xmlns:p14="http://schemas.microsoft.com/office/powerpoint/2010/main" val="325630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DEA0FF-017C-4B26-8544-0CFA6B1C716A}" type="datetime1">
              <a:rPr lang="en-US" smtClean="0"/>
              <a:t>9/1/2021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C9C5A-B110-4663-94E3-356705C0FE9E}" type="slidenum">
              <a:rPr lang="en-US" smtClean="0"/>
              <a:t>‹#›</a:t>
            </a:fld>
            <a:endParaRPr lang="en-US"/>
          </a:p>
        </p:txBody>
      </p:sp>
    </p:spTree>
    <p:extLst>
      <p:ext uri="{BB962C8B-B14F-4D97-AF65-F5344CB8AC3E}">
        <p14:creationId xmlns:p14="http://schemas.microsoft.com/office/powerpoint/2010/main" val="3419882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0AB860B-43D9-459F-9AEC-28026408362B}" type="datetime1">
              <a:rPr lang="en-US" smtClean="0"/>
              <a:t>9/1/2021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5DC9C5A-B110-4663-94E3-356705C0FE9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007769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xrite.com/service-support/understanding_illuminant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xrite.com/service-support/understanding_illuminant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s.anaconda.com/anaconda/install/window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5.png"/><Relationship Id="rId4" Type="http://schemas.openxmlformats.org/officeDocument/2006/relationships/customXml" Target="../ink/ink1.xml"/><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customXml" Target="../ink/ink6.xml"/><Relationship Id="rId13" Type="http://schemas.openxmlformats.org/officeDocument/2006/relationships/customXml" Target="../ink/ink9.xml"/><Relationship Id="rId18" Type="http://schemas.openxmlformats.org/officeDocument/2006/relationships/image" Target="../media/image14.png"/><Relationship Id="rId3" Type="http://schemas.openxmlformats.org/officeDocument/2006/relationships/customXml" Target="../ink/ink4.xml"/><Relationship Id="rId21"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customXml" Target="../ink/ink8.xml"/><Relationship Id="rId17" Type="http://schemas.openxmlformats.org/officeDocument/2006/relationships/customXml" Target="../ink/ink13.xml"/><Relationship Id="rId2" Type="http://schemas.openxmlformats.org/officeDocument/2006/relationships/image" Target="../media/image8.png"/><Relationship Id="rId16" Type="http://schemas.openxmlformats.org/officeDocument/2006/relationships/customXml" Target="../ink/ink12.xml"/><Relationship Id="rId20" Type="http://schemas.openxmlformats.org/officeDocument/2006/relationships/customXml" Target="../ink/ink15.xml"/><Relationship Id="rId1" Type="http://schemas.openxmlformats.org/officeDocument/2006/relationships/slideLayout" Target="../slideLayouts/slideLayout2.xml"/><Relationship Id="rId6" Type="http://schemas.openxmlformats.org/officeDocument/2006/relationships/customXml" Target="../ink/ink5.xml"/><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customXml" Target="../ink/ink11.xml"/><Relationship Id="rId10" Type="http://schemas.openxmlformats.org/officeDocument/2006/relationships/customXml" Target="../ink/ink7.xml"/><Relationship Id="rId19" Type="http://schemas.openxmlformats.org/officeDocument/2006/relationships/customXml" Target="../ink/ink14.xml"/><Relationship Id="rId9" Type="http://schemas.openxmlformats.org/officeDocument/2006/relationships/image" Target="../media/image12.png"/><Relationship Id="rId14" Type="http://schemas.openxmlformats.org/officeDocument/2006/relationships/customXml" Target="../ink/ink10.xml"/></Relationships>
</file>

<file path=ppt/slides/_rels/slide6.xml.rels><?xml version="1.0" encoding="UTF-8" standalone="yes"?>
<Relationships xmlns="http://schemas.openxmlformats.org/package/2006/relationships"><Relationship Id="rId3" Type="http://schemas.openxmlformats.org/officeDocument/2006/relationships/customXml" Target="../ink/ink16.xml"/><Relationship Id="rId12"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9363F-3D78-45C8-AC58-0BC11358C327}"/>
              </a:ext>
            </a:extLst>
          </p:cNvPr>
          <p:cNvSpPr>
            <a:spLocks noGrp="1"/>
          </p:cNvSpPr>
          <p:nvPr>
            <p:ph type="ctrTitle"/>
          </p:nvPr>
        </p:nvSpPr>
        <p:spPr/>
        <p:txBody>
          <a:bodyPr/>
          <a:lstStyle/>
          <a:p>
            <a:r>
              <a:rPr lang="en-US" dirty="0"/>
              <a:t>Welcome to Colorlab!</a:t>
            </a:r>
          </a:p>
        </p:txBody>
      </p:sp>
      <p:sp>
        <p:nvSpPr>
          <p:cNvPr id="3" name="Subtitle 2">
            <a:extLst>
              <a:ext uri="{FF2B5EF4-FFF2-40B4-BE49-F238E27FC236}">
                <a16:creationId xmlns:a16="http://schemas.microsoft.com/office/drawing/2014/main" id="{7B4E3388-D1F0-4004-9703-1DA359092B89}"/>
              </a:ext>
            </a:extLst>
          </p:cNvPr>
          <p:cNvSpPr>
            <a:spLocks noGrp="1"/>
          </p:cNvSpPr>
          <p:nvPr>
            <p:ph type="subTitle" idx="1"/>
          </p:nvPr>
        </p:nvSpPr>
        <p:spPr/>
        <p:txBody>
          <a:bodyPr/>
          <a:lstStyle/>
          <a:p>
            <a:r>
              <a:rPr lang="en-US" dirty="0"/>
              <a:t>University of Arizona, ratcliff group</a:t>
            </a:r>
          </a:p>
        </p:txBody>
      </p:sp>
      <p:sp>
        <p:nvSpPr>
          <p:cNvPr id="4" name="Slide Number Placeholder 3">
            <a:extLst>
              <a:ext uri="{FF2B5EF4-FFF2-40B4-BE49-F238E27FC236}">
                <a16:creationId xmlns:a16="http://schemas.microsoft.com/office/drawing/2014/main" id="{8D48805B-FCCD-419A-87A5-DF6D0553FD0A}"/>
              </a:ext>
            </a:extLst>
          </p:cNvPr>
          <p:cNvSpPr>
            <a:spLocks noGrp="1"/>
          </p:cNvSpPr>
          <p:nvPr>
            <p:ph type="sldNum" sz="quarter" idx="12"/>
          </p:nvPr>
        </p:nvSpPr>
        <p:spPr/>
        <p:txBody>
          <a:bodyPr/>
          <a:lstStyle/>
          <a:p>
            <a:fld id="{F5DC9C5A-B110-4663-94E3-356705C0FE9E}" type="slidenum">
              <a:rPr lang="en-US" smtClean="0"/>
              <a:t>1</a:t>
            </a:fld>
            <a:endParaRPr lang="en-US"/>
          </a:p>
        </p:txBody>
      </p:sp>
    </p:spTree>
    <p:extLst>
      <p:ext uri="{BB962C8B-B14F-4D97-AF65-F5344CB8AC3E}">
        <p14:creationId xmlns:p14="http://schemas.microsoft.com/office/powerpoint/2010/main" val="2478158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50F4F-6B32-405B-BD35-84CAFE40449D}"/>
              </a:ext>
            </a:extLst>
          </p:cNvPr>
          <p:cNvSpPr>
            <a:spLocks noGrp="1"/>
          </p:cNvSpPr>
          <p:nvPr>
            <p:ph type="title"/>
          </p:nvPr>
        </p:nvSpPr>
        <p:spPr/>
        <p:txBody>
          <a:bodyPr/>
          <a:lstStyle/>
          <a:p>
            <a:r>
              <a:rPr lang="en-US" dirty="0"/>
              <a:t>Running Colorlab</a:t>
            </a:r>
          </a:p>
        </p:txBody>
      </p:sp>
      <p:sp>
        <p:nvSpPr>
          <p:cNvPr id="4" name="Slide Number Placeholder 3">
            <a:extLst>
              <a:ext uri="{FF2B5EF4-FFF2-40B4-BE49-F238E27FC236}">
                <a16:creationId xmlns:a16="http://schemas.microsoft.com/office/drawing/2014/main" id="{21C0AC8E-B6F7-4FB5-B7BF-B7A89888BB76}"/>
              </a:ext>
            </a:extLst>
          </p:cNvPr>
          <p:cNvSpPr>
            <a:spLocks noGrp="1"/>
          </p:cNvSpPr>
          <p:nvPr>
            <p:ph type="sldNum" sz="quarter" idx="12"/>
          </p:nvPr>
        </p:nvSpPr>
        <p:spPr/>
        <p:txBody>
          <a:bodyPr/>
          <a:lstStyle/>
          <a:p>
            <a:fld id="{F5DC9C5A-B110-4663-94E3-356705C0FE9E}" type="slidenum">
              <a:rPr lang="en-US" smtClean="0"/>
              <a:t>10</a:t>
            </a:fld>
            <a:endParaRPr lang="en-US"/>
          </a:p>
        </p:txBody>
      </p:sp>
      <p:sp>
        <p:nvSpPr>
          <p:cNvPr id="15" name="TextBox 14">
            <a:extLst>
              <a:ext uri="{FF2B5EF4-FFF2-40B4-BE49-F238E27FC236}">
                <a16:creationId xmlns:a16="http://schemas.microsoft.com/office/drawing/2014/main" id="{65C81338-6154-4ECB-9913-88A987C6E5C9}"/>
              </a:ext>
            </a:extLst>
          </p:cNvPr>
          <p:cNvSpPr txBox="1"/>
          <p:nvPr/>
        </p:nvSpPr>
        <p:spPr>
          <a:xfrm>
            <a:off x="4418439" y="4246376"/>
            <a:ext cx="3892581" cy="1200329"/>
          </a:xfrm>
          <a:prstGeom prst="rect">
            <a:avLst/>
          </a:prstGeom>
          <a:noFill/>
        </p:spPr>
        <p:txBody>
          <a:bodyPr wrap="square" rtlCol="0">
            <a:spAutoFit/>
          </a:bodyPr>
          <a:lstStyle/>
          <a:p>
            <a:r>
              <a:rPr lang="en-US" dirty="0"/>
              <a:t>Example of images using different aspect ratios, each using Illuminant C and a saturation scalar of 3 (aspect ratio of 1 is the default).</a:t>
            </a:r>
          </a:p>
        </p:txBody>
      </p:sp>
      <p:pic>
        <p:nvPicPr>
          <p:cNvPr id="13" name="Content Placeholder 12" descr="Chart&#10;&#10;Description automatically generated">
            <a:extLst>
              <a:ext uri="{FF2B5EF4-FFF2-40B4-BE49-F238E27FC236}">
                <a16:creationId xmlns:a16="http://schemas.microsoft.com/office/drawing/2014/main" id="{1D8D62C2-78AB-4365-8544-AB1815321DE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0602" t="6210" r="17372"/>
          <a:stretch/>
        </p:blipFill>
        <p:spPr>
          <a:xfrm>
            <a:off x="1097280" y="2139574"/>
            <a:ext cx="2938182" cy="3332125"/>
          </a:xfrm>
        </p:spPr>
      </p:pic>
      <p:pic>
        <p:nvPicPr>
          <p:cNvPr id="17" name="Picture 16" descr="Chart&#10;&#10;Description automatically generated">
            <a:extLst>
              <a:ext uri="{FF2B5EF4-FFF2-40B4-BE49-F238E27FC236}">
                <a16:creationId xmlns:a16="http://schemas.microsoft.com/office/drawing/2014/main" id="{C3A6C5FF-54B8-4E44-8925-6F983925711E}"/>
              </a:ext>
            </a:extLst>
          </p:cNvPr>
          <p:cNvPicPr>
            <a:picLocks noChangeAspect="1"/>
          </p:cNvPicPr>
          <p:nvPr/>
        </p:nvPicPr>
        <p:blipFill rotWithShape="1">
          <a:blip r:embed="rId3">
            <a:extLst>
              <a:ext uri="{28A0092B-C50C-407E-A947-70E740481C1C}">
                <a14:useLocalDpi xmlns:a14="http://schemas.microsoft.com/office/drawing/2010/main" val="0"/>
              </a:ext>
            </a:extLst>
          </a:blip>
          <a:srcRect l="10329" t="33045" r="8222" b="28835"/>
          <a:stretch/>
        </p:blipFill>
        <p:spPr>
          <a:xfrm>
            <a:off x="4199344" y="2139574"/>
            <a:ext cx="4132974" cy="1450758"/>
          </a:xfrm>
          <a:prstGeom prst="rect">
            <a:avLst/>
          </a:prstGeom>
        </p:spPr>
      </p:pic>
      <p:pic>
        <p:nvPicPr>
          <p:cNvPr id="19" name="Picture 18" descr="Chart&#10;&#10;Description automatically generated">
            <a:extLst>
              <a:ext uri="{FF2B5EF4-FFF2-40B4-BE49-F238E27FC236}">
                <a16:creationId xmlns:a16="http://schemas.microsoft.com/office/drawing/2014/main" id="{FD7B2B04-75C9-4E94-861D-F87A15FC966A}"/>
              </a:ext>
            </a:extLst>
          </p:cNvPr>
          <p:cNvPicPr>
            <a:picLocks noChangeAspect="1"/>
          </p:cNvPicPr>
          <p:nvPr/>
        </p:nvPicPr>
        <p:blipFill rotWithShape="1">
          <a:blip r:embed="rId4">
            <a:extLst>
              <a:ext uri="{28A0092B-C50C-407E-A947-70E740481C1C}">
                <a14:useLocalDpi xmlns:a14="http://schemas.microsoft.com/office/drawing/2010/main" val="0"/>
              </a:ext>
            </a:extLst>
          </a:blip>
          <a:srcRect l="30226" t="6893" r="27505"/>
          <a:stretch/>
        </p:blipFill>
        <p:spPr>
          <a:xfrm>
            <a:off x="8621025" y="1865202"/>
            <a:ext cx="2473695" cy="4086594"/>
          </a:xfrm>
          <a:prstGeom prst="rect">
            <a:avLst/>
          </a:prstGeom>
        </p:spPr>
      </p:pic>
    </p:spTree>
    <p:extLst>
      <p:ext uri="{BB962C8B-B14F-4D97-AF65-F5344CB8AC3E}">
        <p14:creationId xmlns:p14="http://schemas.microsoft.com/office/powerpoint/2010/main" val="3042480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478A4-0FE3-4CC4-A5D3-23011B32CA4A}"/>
              </a:ext>
            </a:extLst>
          </p:cNvPr>
          <p:cNvSpPr>
            <a:spLocks noGrp="1"/>
          </p:cNvSpPr>
          <p:nvPr>
            <p:ph type="title"/>
          </p:nvPr>
        </p:nvSpPr>
        <p:spPr/>
        <p:txBody>
          <a:bodyPr/>
          <a:lstStyle/>
          <a:p>
            <a:r>
              <a:rPr lang="en-US" dirty="0"/>
              <a:t>Running Colorlab</a:t>
            </a:r>
          </a:p>
        </p:txBody>
      </p:sp>
      <p:sp>
        <p:nvSpPr>
          <p:cNvPr id="3" name="Content Placeholder 2">
            <a:extLst>
              <a:ext uri="{FF2B5EF4-FFF2-40B4-BE49-F238E27FC236}">
                <a16:creationId xmlns:a16="http://schemas.microsoft.com/office/drawing/2014/main" id="{8B9353E8-25D9-49C9-80BE-E7A2E6B78C13}"/>
              </a:ext>
            </a:extLst>
          </p:cNvPr>
          <p:cNvSpPr>
            <a:spLocks noGrp="1"/>
          </p:cNvSpPr>
          <p:nvPr>
            <p:ph idx="1"/>
          </p:nvPr>
        </p:nvSpPr>
        <p:spPr/>
        <p:txBody>
          <a:bodyPr/>
          <a:lstStyle/>
          <a:p>
            <a:pPr>
              <a:buFont typeface="Arial" panose="020B0604020202020204" pitchFamily="34" charset="0"/>
              <a:buChar char="•"/>
            </a:pPr>
            <a:r>
              <a:rPr lang="en-US" dirty="0"/>
              <a:t> The program exclusively uses </a:t>
            </a:r>
            <a:r>
              <a:rPr lang="en-US" dirty="0" err="1"/>
              <a:t>absortance</a:t>
            </a:r>
            <a:r>
              <a:rPr lang="en-US" dirty="0"/>
              <a:t> data to generate the images.  Make sure there is a column in your data files with the name “FA (1-FR-FT)” </a:t>
            </a:r>
          </a:p>
          <a:p>
            <a:pPr>
              <a:buFont typeface="Arial" panose="020B0604020202020204" pitchFamily="34" charset="0"/>
              <a:buChar char="•"/>
            </a:pPr>
            <a:r>
              <a:rPr lang="en-US" dirty="0"/>
              <a:t> The program can read Microsoft Excel 97-2003 Worksheets (which have .</a:t>
            </a:r>
            <a:r>
              <a:rPr lang="en-US" dirty="0" err="1"/>
              <a:t>xls</a:t>
            </a:r>
            <a:r>
              <a:rPr lang="en-US" dirty="0"/>
              <a:t> file extensions) or comma separated values files (which have .csv file extensions)</a:t>
            </a:r>
          </a:p>
          <a:p>
            <a:pPr>
              <a:buFont typeface="Arial" panose="020B0604020202020204" pitchFamily="34" charset="0"/>
              <a:buChar char="•"/>
            </a:pPr>
            <a:r>
              <a:rPr lang="en-US" dirty="0"/>
              <a:t> This program will not be supported any further by the Ratcliff Group, so please feel free to make your own adjustments as needed!</a:t>
            </a:r>
          </a:p>
          <a:p>
            <a:pPr marL="0" indent="0">
              <a:buNone/>
            </a:pPr>
            <a:endParaRPr lang="en-US" dirty="0"/>
          </a:p>
          <a:p>
            <a:pPr>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4620F471-930A-414E-8914-ED7784FC54BF}"/>
              </a:ext>
            </a:extLst>
          </p:cNvPr>
          <p:cNvSpPr>
            <a:spLocks noGrp="1"/>
          </p:cNvSpPr>
          <p:nvPr>
            <p:ph type="sldNum" sz="quarter" idx="12"/>
          </p:nvPr>
        </p:nvSpPr>
        <p:spPr/>
        <p:txBody>
          <a:bodyPr/>
          <a:lstStyle/>
          <a:p>
            <a:fld id="{F5DC9C5A-B110-4663-94E3-356705C0FE9E}" type="slidenum">
              <a:rPr lang="en-US" smtClean="0"/>
              <a:t>11</a:t>
            </a:fld>
            <a:endParaRPr lang="en-US"/>
          </a:p>
        </p:txBody>
      </p:sp>
      <p:sp>
        <p:nvSpPr>
          <p:cNvPr id="5" name="Title 4">
            <a:extLst>
              <a:ext uri="{FF2B5EF4-FFF2-40B4-BE49-F238E27FC236}">
                <a16:creationId xmlns:a16="http://schemas.microsoft.com/office/drawing/2014/main" id="{F9F23F19-E400-4806-9135-211A6C51DC86}"/>
              </a:ext>
            </a:extLst>
          </p:cNvPr>
          <p:cNvSpPr>
            <a:spLocks noGrp="1"/>
          </p:cNvSpPr>
          <p:nvPr/>
        </p:nvSpPr>
        <p:spPr>
          <a:xfrm>
            <a:off x="2128058" y="3551827"/>
            <a:ext cx="7772400" cy="14700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Thank You</a:t>
            </a:r>
          </a:p>
        </p:txBody>
      </p:sp>
    </p:spTree>
    <p:extLst>
      <p:ext uri="{BB962C8B-B14F-4D97-AF65-F5344CB8AC3E}">
        <p14:creationId xmlns:p14="http://schemas.microsoft.com/office/powerpoint/2010/main" val="3025910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94129-3118-4F76-8BC7-EBEBF5418E28}"/>
              </a:ext>
            </a:extLst>
          </p:cNvPr>
          <p:cNvSpPr>
            <a:spLocks noGrp="1"/>
          </p:cNvSpPr>
          <p:nvPr>
            <p:ph type="title"/>
          </p:nvPr>
        </p:nvSpPr>
        <p:spPr/>
        <p:txBody>
          <a:bodyPr/>
          <a:lstStyle/>
          <a:p>
            <a:r>
              <a:rPr lang="en-US" dirty="0"/>
              <a:t>Information on Illuminants</a:t>
            </a:r>
          </a:p>
        </p:txBody>
      </p:sp>
      <p:sp>
        <p:nvSpPr>
          <p:cNvPr id="4" name="Slide Number Placeholder 3">
            <a:extLst>
              <a:ext uri="{FF2B5EF4-FFF2-40B4-BE49-F238E27FC236}">
                <a16:creationId xmlns:a16="http://schemas.microsoft.com/office/drawing/2014/main" id="{C018C3E7-42E1-486D-B835-3FAF890C538D}"/>
              </a:ext>
            </a:extLst>
          </p:cNvPr>
          <p:cNvSpPr>
            <a:spLocks noGrp="1"/>
          </p:cNvSpPr>
          <p:nvPr>
            <p:ph type="sldNum" sz="quarter" idx="12"/>
          </p:nvPr>
        </p:nvSpPr>
        <p:spPr/>
        <p:txBody>
          <a:bodyPr/>
          <a:lstStyle/>
          <a:p>
            <a:fld id="{F5DC9C5A-B110-4663-94E3-356705C0FE9E}" type="slidenum">
              <a:rPr lang="en-US" smtClean="0"/>
              <a:t>12</a:t>
            </a:fld>
            <a:endParaRPr lang="en-US"/>
          </a:p>
        </p:txBody>
      </p:sp>
      <p:sp>
        <p:nvSpPr>
          <p:cNvPr id="5" name="Content Placeholder 2">
            <a:extLst>
              <a:ext uri="{FF2B5EF4-FFF2-40B4-BE49-F238E27FC236}">
                <a16:creationId xmlns:a16="http://schemas.microsoft.com/office/drawing/2014/main" id="{8C8C7961-F6CD-4C9C-8BE7-C98B39B0C14D}"/>
              </a:ext>
            </a:extLst>
          </p:cNvPr>
          <p:cNvSpPr>
            <a:spLocks noGrp="1"/>
          </p:cNvSpPr>
          <p:nvPr>
            <p:ph idx="1"/>
          </p:nvPr>
        </p:nvSpPr>
        <p:spPr>
          <a:xfrm>
            <a:off x="1097280" y="1845734"/>
            <a:ext cx="10058400" cy="3274907"/>
          </a:xfrm>
        </p:spPr>
        <p:txBody>
          <a:bodyPr/>
          <a:lstStyle/>
          <a:p>
            <a:pPr>
              <a:buFont typeface="Arial" panose="020B0604020202020204" pitchFamily="34" charset="0"/>
              <a:buChar char="•"/>
            </a:pPr>
            <a:r>
              <a:rPr lang="en-US" dirty="0"/>
              <a:t> CIE Standard Illuminant A: Mathematical representation of tungsten halogen (incandescent). Color temperature: 2856K. Can be used to test metamerism. Simulates limited residential and commercial retail lighting.</a:t>
            </a:r>
          </a:p>
          <a:p>
            <a:pPr>
              <a:buFont typeface="Arial" panose="020B0604020202020204" pitchFamily="34" charset="0"/>
              <a:buChar char="•"/>
            </a:pPr>
            <a:r>
              <a:rPr lang="en-US" dirty="0"/>
              <a:t>CIE Standard Illuminant D65: Mathematical representation of average noon sky daylight. Color temperature: 6500K. Uses include general evaluation of color, metamerism testing, providing visual correlation with spectrophotometric instrumental readings, and conformance with global industry standards.</a:t>
            </a:r>
          </a:p>
          <a:p>
            <a:pPr>
              <a:buFont typeface="Arial" panose="020B0604020202020204" pitchFamily="34" charset="0"/>
              <a:buChar char="•"/>
            </a:pPr>
            <a:r>
              <a:rPr lang="en-US" dirty="0"/>
              <a:t>CIE Illuminant D50: Mathematical representation of ‘horizon’ daylight in the early morning or late afternoon. Color temperature: 5000K. Uses include general evaluation of color, metamerism testing, and evaluating color uniformity and quality in the graphic arts industry.</a:t>
            </a:r>
          </a:p>
        </p:txBody>
      </p:sp>
      <p:sp>
        <p:nvSpPr>
          <p:cNvPr id="11" name="Rectangle 1">
            <a:extLst>
              <a:ext uri="{FF2B5EF4-FFF2-40B4-BE49-F238E27FC236}">
                <a16:creationId xmlns:a16="http://schemas.microsoft.com/office/drawing/2014/main" id="{84A49084-8D4F-4C5B-B89B-83CB0D46FF4A}"/>
              </a:ext>
            </a:extLst>
          </p:cNvPr>
          <p:cNvSpPr>
            <a:spLocks noChangeArrowheads="1"/>
          </p:cNvSpPr>
          <p:nvPr/>
        </p:nvSpPr>
        <p:spPr bwMode="auto">
          <a:xfrm>
            <a:off x="2516956" y="5377148"/>
            <a:ext cx="6749592"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2"/>
              </a:rPr>
              <a:t>https://www.xrite.com/service-support/understanding_illuminants</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5481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94129-3118-4F76-8BC7-EBEBF5418E28}"/>
              </a:ext>
            </a:extLst>
          </p:cNvPr>
          <p:cNvSpPr>
            <a:spLocks noGrp="1"/>
          </p:cNvSpPr>
          <p:nvPr>
            <p:ph type="title"/>
          </p:nvPr>
        </p:nvSpPr>
        <p:spPr/>
        <p:txBody>
          <a:bodyPr/>
          <a:lstStyle/>
          <a:p>
            <a:r>
              <a:rPr lang="en-US" dirty="0"/>
              <a:t>Information on Illuminants</a:t>
            </a:r>
          </a:p>
        </p:txBody>
      </p:sp>
      <p:sp>
        <p:nvSpPr>
          <p:cNvPr id="4" name="Slide Number Placeholder 3">
            <a:extLst>
              <a:ext uri="{FF2B5EF4-FFF2-40B4-BE49-F238E27FC236}">
                <a16:creationId xmlns:a16="http://schemas.microsoft.com/office/drawing/2014/main" id="{C018C3E7-42E1-486D-B835-3FAF890C538D}"/>
              </a:ext>
            </a:extLst>
          </p:cNvPr>
          <p:cNvSpPr>
            <a:spLocks noGrp="1"/>
          </p:cNvSpPr>
          <p:nvPr>
            <p:ph type="sldNum" sz="quarter" idx="12"/>
          </p:nvPr>
        </p:nvSpPr>
        <p:spPr/>
        <p:txBody>
          <a:bodyPr/>
          <a:lstStyle/>
          <a:p>
            <a:fld id="{F5DC9C5A-B110-4663-94E3-356705C0FE9E}" type="slidenum">
              <a:rPr lang="en-US" smtClean="0"/>
              <a:t>13</a:t>
            </a:fld>
            <a:endParaRPr lang="en-US"/>
          </a:p>
        </p:txBody>
      </p:sp>
      <p:sp>
        <p:nvSpPr>
          <p:cNvPr id="5" name="Content Placeholder 2">
            <a:extLst>
              <a:ext uri="{FF2B5EF4-FFF2-40B4-BE49-F238E27FC236}">
                <a16:creationId xmlns:a16="http://schemas.microsoft.com/office/drawing/2014/main" id="{8C8C7961-F6CD-4C9C-8BE7-C98B39B0C14D}"/>
              </a:ext>
            </a:extLst>
          </p:cNvPr>
          <p:cNvSpPr>
            <a:spLocks noGrp="1"/>
          </p:cNvSpPr>
          <p:nvPr>
            <p:ph idx="1"/>
          </p:nvPr>
        </p:nvSpPr>
        <p:spPr>
          <a:xfrm>
            <a:off x="1097280" y="1845734"/>
            <a:ext cx="10058400" cy="1802439"/>
          </a:xfrm>
        </p:spPr>
        <p:txBody>
          <a:bodyPr/>
          <a:lstStyle/>
          <a:p>
            <a:pPr>
              <a:buFont typeface="Arial" panose="020B0604020202020204" pitchFamily="34" charset="0"/>
              <a:buChar char="•"/>
            </a:pPr>
            <a:r>
              <a:rPr lang="en-US" dirty="0"/>
              <a:t> CIE Illuminant D75: Mathematical representation of north sky daylight. Color temperature: 7500K. Uses include general evaluation of color, metamerism testing, and visual evaluation of opaque materials as outlined by ASTM D1729. Simulates north sky daylight.</a:t>
            </a:r>
          </a:p>
          <a:p>
            <a:pPr>
              <a:buFont typeface="Arial" panose="020B0604020202020204" pitchFamily="34" charset="0"/>
              <a:buChar char="•"/>
            </a:pPr>
            <a:r>
              <a:rPr lang="en-US" dirty="0"/>
              <a:t>Standard illuminant C: Approximates average daylight with a higher color temperature of 6774 K (due to a relatively stronger contribution of the blue sky).</a:t>
            </a:r>
          </a:p>
        </p:txBody>
      </p:sp>
      <p:sp>
        <p:nvSpPr>
          <p:cNvPr id="14" name="Rectangle 1">
            <a:extLst>
              <a:ext uri="{FF2B5EF4-FFF2-40B4-BE49-F238E27FC236}">
                <a16:creationId xmlns:a16="http://schemas.microsoft.com/office/drawing/2014/main" id="{318547F7-2CA3-4508-B734-7D48DEC85F38}"/>
              </a:ext>
            </a:extLst>
          </p:cNvPr>
          <p:cNvSpPr>
            <a:spLocks noChangeArrowheads="1"/>
          </p:cNvSpPr>
          <p:nvPr/>
        </p:nvSpPr>
        <p:spPr bwMode="auto">
          <a:xfrm>
            <a:off x="2516956" y="5377148"/>
            <a:ext cx="6749592"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2"/>
              </a:rPr>
              <a:t>https://www.xrite.com/service-support/understanding_illuminants</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1917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787EE-78A0-4204-AEAB-54510A402529}"/>
              </a:ext>
            </a:extLst>
          </p:cNvPr>
          <p:cNvSpPr>
            <a:spLocks noGrp="1"/>
          </p:cNvSpPr>
          <p:nvPr>
            <p:ph type="title"/>
          </p:nvPr>
        </p:nvSpPr>
        <p:spPr/>
        <p:txBody>
          <a:bodyPr>
            <a:normAutofit/>
          </a:bodyPr>
          <a:lstStyle/>
          <a:p>
            <a:r>
              <a:rPr lang="en-US" dirty="0"/>
              <a:t>Downloading Anaconda</a:t>
            </a:r>
          </a:p>
        </p:txBody>
      </p:sp>
      <p:sp>
        <p:nvSpPr>
          <p:cNvPr id="3" name="Content Placeholder 2">
            <a:extLst>
              <a:ext uri="{FF2B5EF4-FFF2-40B4-BE49-F238E27FC236}">
                <a16:creationId xmlns:a16="http://schemas.microsoft.com/office/drawing/2014/main" id="{C312D4AD-E125-4B1F-9511-69B079C7D3EA}"/>
              </a:ext>
            </a:extLst>
          </p:cNvPr>
          <p:cNvSpPr>
            <a:spLocks noGrp="1"/>
          </p:cNvSpPr>
          <p:nvPr>
            <p:ph idx="1"/>
          </p:nvPr>
        </p:nvSpPr>
        <p:spPr>
          <a:xfrm>
            <a:off x="1097279" y="1845734"/>
            <a:ext cx="6454987" cy="4023360"/>
          </a:xfrm>
        </p:spPr>
        <p:txBody>
          <a:bodyPr>
            <a:normAutofit/>
          </a:bodyPr>
          <a:lstStyle/>
          <a:p>
            <a:pPr>
              <a:buFont typeface="Arial" panose="020B0604020202020204" pitchFamily="34" charset="0"/>
              <a:buChar char="•"/>
            </a:pPr>
            <a:r>
              <a:rPr lang="en-US" dirty="0"/>
              <a:t> The Colorlab GUI is a python based application.  The easiest way to setup your environment is by downloading Anaconda which will automatically install the required packages that the Colorlab GUI requires</a:t>
            </a:r>
          </a:p>
          <a:p>
            <a:pPr lvl="1">
              <a:buFont typeface="Arial" panose="020B0604020202020204" pitchFamily="34" charset="0"/>
              <a:buChar char="•"/>
            </a:pPr>
            <a:r>
              <a:rPr lang="en-US" dirty="0"/>
              <a:t>Download Anaconda here: </a:t>
            </a:r>
            <a:r>
              <a:rPr lang="en-US" dirty="0">
                <a:hlinkClick r:id="rId2"/>
              </a:rPr>
              <a:t>https://docs.anaconda.com/anaconda/install/windows/</a:t>
            </a:r>
            <a:endParaRPr lang="en-US" dirty="0"/>
          </a:p>
          <a:p>
            <a:pPr marL="201168" lvl="1" indent="0">
              <a:buNone/>
            </a:pPr>
            <a:endParaRPr lang="en-US" dirty="0"/>
          </a:p>
          <a:p>
            <a:pPr>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0539E509-CE82-4568-AC74-B60CFC299DFF}"/>
              </a:ext>
            </a:extLst>
          </p:cNvPr>
          <p:cNvSpPr>
            <a:spLocks noGrp="1"/>
          </p:cNvSpPr>
          <p:nvPr>
            <p:ph type="sldNum" sz="quarter" idx="12"/>
          </p:nvPr>
        </p:nvSpPr>
        <p:spPr/>
        <p:txBody>
          <a:bodyPr/>
          <a:lstStyle/>
          <a:p>
            <a:fld id="{F5DC9C5A-B110-4663-94E3-356705C0FE9E}" type="slidenum">
              <a:rPr lang="en-US" smtClean="0"/>
              <a:t>2</a:t>
            </a:fld>
            <a:endParaRPr lang="en-US"/>
          </a:p>
        </p:txBody>
      </p:sp>
      <p:pic>
        <p:nvPicPr>
          <p:cNvPr id="1026" name="Picture 2" descr="Anaconda (Python distribution) - Wikipedia">
            <a:extLst>
              <a:ext uri="{FF2B5EF4-FFF2-40B4-BE49-F238E27FC236}">
                <a16:creationId xmlns:a16="http://schemas.microsoft.com/office/drawing/2014/main" id="{387AB9B9-F0F3-4B8C-A415-F028E122A95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20570" y="2868047"/>
            <a:ext cx="3135109" cy="1567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1012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D363E-5240-4AC8-BDCF-CC7D961B3631}"/>
              </a:ext>
            </a:extLst>
          </p:cNvPr>
          <p:cNvSpPr>
            <a:spLocks noGrp="1"/>
          </p:cNvSpPr>
          <p:nvPr>
            <p:ph type="title"/>
          </p:nvPr>
        </p:nvSpPr>
        <p:spPr/>
        <p:txBody>
          <a:bodyPr>
            <a:normAutofit/>
          </a:bodyPr>
          <a:lstStyle/>
          <a:p>
            <a:r>
              <a:rPr lang="en-US"/>
              <a:t>Getting started with Colorlab GUI</a:t>
            </a:r>
            <a:endParaRPr lang="en-US" dirty="0"/>
          </a:p>
        </p:txBody>
      </p:sp>
      <p:sp>
        <p:nvSpPr>
          <p:cNvPr id="3" name="Content Placeholder 2">
            <a:extLst>
              <a:ext uri="{FF2B5EF4-FFF2-40B4-BE49-F238E27FC236}">
                <a16:creationId xmlns:a16="http://schemas.microsoft.com/office/drawing/2014/main" id="{5C0A2959-5716-4915-A690-83B646C9BD97}"/>
              </a:ext>
            </a:extLst>
          </p:cNvPr>
          <p:cNvSpPr>
            <a:spLocks noGrp="1"/>
          </p:cNvSpPr>
          <p:nvPr>
            <p:ph idx="1"/>
          </p:nvPr>
        </p:nvSpPr>
        <p:spPr>
          <a:xfrm>
            <a:off x="1097280" y="1845734"/>
            <a:ext cx="3832940" cy="4023360"/>
          </a:xfrm>
        </p:spPr>
        <p:txBody>
          <a:bodyPr>
            <a:normAutofit/>
          </a:bodyPr>
          <a:lstStyle/>
          <a:p>
            <a:pPr>
              <a:buFont typeface="Arial" panose="020B0604020202020204" pitchFamily="34" charset="0"/>
              <a:buChar char="•"/>
            </a:pPr>
            <a:r>
              <a:rPr lang="en-US" dirty="0"/>
              <a:t> When you download Colorlab GUI, it will consist of three subdirectories and one python script at the main level</a:t>
            </a:r>
          </a:p>
          <a:p>
            <a:pPr lvl="1">
              <a:buFont typeface="Arial" panose="020B0604020202020204" pitchFamily="34" charset="0"/>
              <a:buChar char="•"/>
            </a:pPr>
            <a:r>
              <a:rPr lang="en-US" dirty="0"/>
              <a:t>The </a:t>
            </a:r>
            <a:r>
              <a:rPr lang="en-US" b="1" dirty="0"/>
              <a:t>dataManager</a:t>
            </a:r>
            <a:r>
              <a:rPr lang="en-US" dirty="0"/>
              <a:t> folder contains the source code that is used to convert UV-Vis data to the RGB scale and produce the image</a:t>
            </a:r>
          </a:p>
          <a:p>
            <a:pPr lvl="1">
              <a:buFont typeface="Arial" panose="020B0604020202020204" pitchFamily="34" charset="0"/>
              <a:buChar char="•"/>
            </a:pPr>
            <a:r>
              <a:rPr lang="en-US" dirty="0"/>
              <a:t>The </a:t>
            </a:r>
            <a:r>
              <a:rPr lang="en-US" b="1" dirty="0"/>
              <a:t>images</a:t>
            </a:r>
            <a:r>
              <a:rPr lang="en-US" dirty="0"/>
              <a:t> folder is where the images are saved when running Colorlab GUI</a:t>
            </a:r>
          </a:p>
          <a:p>
            <a:pPr lvl="1">
              <a:buFont typeface="Arial" panose="020B0604020202020204" pitchFamily="34" charset="0"/>
              <a:buChar char="•"/>
            </a:pPr>
            <a:r>
              <a:rPr lang="en-US" dirty="0"/>
              <a:t>The </a:t>
            </a:r>
            <a:r>
              <a:rPr lang="en-US" b="1" dirty="0"/>
              <a:t>ui</a:t>
            </a:r>
            <a:r>
              <a:rPr lang="en-US" dirty="0"/>
              <a:t> folder contains the source code that is used to build the GUI</a:t>
            </a:r>
          </a:p>
          <a:p>
            <a:pPr lvl="1">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endParaRPr lang="en-US" dirty="0"/>
          </a:p>
          <a:p>
            <a:pPr>
              <a:buFont typeface="Arial" panose="020B0604020202020204" pitchFamily="34" charset="0"/>
              <a:buChar char="•"/>
            </a:pPr>
            <a:endParaRPr lang="en-US" dirty="0"/>
          </a:p>
        </p:txBody>
      </p:sp>
      <p:sp>
        <p:nvSpPr>
          <p:cNvPr id="6" name="Slide Number Placeholder 5">
            <a:extLst>
              <a:ext uri="{FF2B5EF4-FFF2-40B4-BE49-F238E27FC236}">
                <a16:creationId xmlns:a16="http://schemas.microsoft.com/office/drawing/2014/main" id="{2C2E6982-9EDE-4155-9895-7244618870D9}"/>
              </a:ext>
            </a:extLst>
          </p:cNvPr>
          <p:cNvSpPr>
            <a:spLocks noGrp="1"/>
          </p:cNvSpPr>
          <p:nvPr>
            <p:ph type="sldNum" sz="quarter" idx="12"/>
          </p:nvPr>
        </p:nvSpPr>
        <p:spPr/>
        <p:txBody>
          <a:bodyPr/>
          <a:lstStyle/>
          <a:p>
            <a:fld id="{F5DC9C5A-B110-4663-94E3-356705C0FE9E}" type="slidenum">
              <a:rPr lang="en-US" smtClean="0"/>
              <a:t>3</a:t>
            </a:fld>
            <a:endParaRPr lang="en-US"/>
          </a:p>
        </p:txBody>
      </p:sp>
      <p:pic>
        <p:nvPicPr>
          <p:cNvPr id="5" name="Picture 4" descr="Graphical user interface, text, application, email&#10;&#10;Description automatically generated">
            <a:extLst>
              <a:ext uri="{FF2B5EF4-FFF2-40B4-BE49-F238E27FC236}">
                <a16:creationId xmlns:a16="http://schemas.microsoft.com/office/drawing/2014/main" id="{4A4FC9CD-7468-4E32-919A-F184A06DC455}"/>
              </a:ext>
            </a:extLst>
          </p:cNvPr>
          <p:cNvPicPr>
            <a:picLocks noChangeAspect="1"/>
          </p:cNvPicPr>
          <p:nvPr/>
        </p:nvPicPr>
        <p:blipFill>
          <a:blip r:embed="rId2"/>
          <a:stretch>
            <a:fillRect/>
          </a:stretch>
        </p:blipFill>
        <p:spPr>
          <a:xfrm>
            <a:off x="5254178" y="2410991"/>
            <a:ext cx="5901502" cy="2036017"/>
          </a:xfrm>
          <a:prstGeom prst="rect">
            <a:avLst/>
          </a:prstGeom>
        </p:spPr>
      </p:pic>
    </p:spTree>
    <p:extLst>
      <p:ext uri="{BB962C8B-B14F-4D97-AF65-F5344CB8AC3E}">
        <p14:creationId xmlns:p14="http://schemas.microsoft.com/office/powerpoint/2010/main" val="2521025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3C32-BB8D-48FF-8752-1A1F67DD9313}"/>
              </a:ext>
            </a:extLst>
          </p:cNvPr>
          <p:cNvSpPr>
            <a:spLocks noGrp="1"/>
          </p:cNvSpPr>
          <p:nvPr>
            <p:ph type="title"/>
          </p:nvPr>
        </p:nvSpPr>
        <p:spPr/>
        <p:txBody>
          <a:bodyPr>
            <a:normAutofit/>
          </a:bodyPr>
          <a:lstStyle/>
          <a:p>
            <a:r>
              <a:rPr lang="en-US"/>
              <a:t>Running Colorlab</a:t>
            </a:r>
            <a:endParaRPr lang="en-US" dirty="0"/>
          </a:p>
        </p:txBody>
      </p:sp>
      <p:sp>
        <p:nvSpPr>
          <p:cNvPr id="3" name="Content Placeholder 2">
            <a:extLst>
              <a:ext uri="{FF2B5EF4-FFF2-40B4-BE49-F238E27FC236}">
                <a16:creationId xmlns:a16="http://schemas.microsoft.com/office/drawing/2014/main" id="{59F4816E-F09F-4357-B97A-D94407CA7F52}"/>
              </a:ext>
            </a:extLst>
          </p:cNvPr>
          <p:cNvSpPr>
            <a:spLocks noGrp="1"/>
          </p:cNvSpPr>
          <p:nvPr>
            <p:ph idx="1"/>
          </p:nvPr>
        </p:nvSpPr>
        <p:spPr>
          <a:xfrm>
            <a:off x="1097279" y="1845734"/>
            <a:ext cx="6923290" cy="4023360"/>
          </a:xfrm>
        </p:spPr>
        <p:txBody>
          <a:bodyPr>
            <a:normAutofit/>
          </a:bodyPr>
          <a:lstStyle/>
          <a:p>
            <a:pPr>
              <a:buFont typeface="Arial" panose="020B0604020202020204" pitchFamily="34" charset="0"/>
              <a:buChar char="•"/>
            </a:pPr>
            <a:r>
              <a:rPr lang="en-US" dirty="0"/>
              <a:t> The easiest way to run Colorlab is through the Anaconda Prompt.  To open this, search “Anaconda” in the Windows search box and select Anaconda Prompt.   </a:t>
            </a:r>
          </a:p>
          <a:p>
            <a:pPr>
              <a:buFont typeface="Arial" panose="020B0604020202020204" pitchFamily="34" charset="0"/>
              <a:buChar char="•"/>
            </a:pPr>
            <a:endParaRPr lang="en-US" dirty="0"/>
          </a:p>
          <a:p>
            <a:pPr marL="0" indent="0">
              <a:buNone/>
            </a:pPr>
            <a:endParaRPr lang="en-US" dirty="0"/>
          </a:p>
          <a:p>
            <a:pPr>
              <a:buFont typeface="Arial" panose="020B0604020202020204" pitchFamily="34" charset="0"/>
              <a:buChar char="•"/>
            </a:pPr>
            <a:r>
              <a:rPr lang="en-US" dirty="0"/>
              <a:t> Next, navigate to the top level of the </a:t>
            </a:r>
            <a:r>
              <a:rPr lang="en-US" b="1" dirty="0"/>
              <a:t>colorlabgui</a:t>
            </a:r>
            <a:r>
              <a:rPr lang="en-US" dirty="0"/>
              <a:t> folder</a:t>
            </a:r>
          </a:p>
        </p:txBody>
      </p:sp>
      <p:sp>
        <p:nvSpPr>
          <p:cNvPr id="16" name="Slide Number Placeholder 15">
            <a:extLst>
              <a:ext uri="{FF2B5EF4-FFF2-40B4-BE49-F238E27FC236}">
                <a16:creationId xmlns:a16="http://schemas.microsoft.com/office/drawing/2014/main" id="{75D91707-6B52-4661-9462-675FBFBA700C}"/>
              </a:ext>
            </a:extLst>
          </p:cNvPr>
          <p:cNvSpPr>
            <a:spLocks noGrp="1"/>
          </p:cNvSpPr>
          <p:nvPr>
            <p:ph type="sldNum" sz="quarter" idx="12"/>
          </p:nvPr>
        </p:nvSpPr>
        <p:spPr/>
        <p:txBody>
          <a:bodyPr/>
          <a:lstStyle/>
          <a:p>
            <a:fld id="{F5DC9C5A-B110-4663-94E3-356705C0FE9E}" type="slidenum">
              <a:rPr lang="en-US" smtClean="0"/>
              <a:t>4</a:t>
            </a:fld>
            <a:endParaRPr lang="en-US"/>
          </a:p>
        </p:txBody>
      </p:sp>
      <p:pic>
        <p:nvPicPr>
          <p:cNvPr id="2050" name="Picture 2" descr="How to start the anaconda command prompt - Quora">
            <a:extLst>
              <a:ext uri="{FF2B5EF4-FFF2-40B4-BE49-F238E27FC236}">
                <a16:creationId xmlns:a16="http://schemas.microsoft.com/office/drawing/2014/main" id="{770221FA-9D98-457F-833B-87820ABA760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20570" y="2500975"/>
            <a:ext cx="3135109" cy="13849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45CB08B-C76F-4E6D-8665-DD9AEF855F03}"/>
              </a:ext>
            </a:extLst>
          </p:cNvPr>
          <p:cNvPicPr>
            <a:picLocks noChangeAspect="1"/>
          </p:cNvPicPr>
          <p:nvPr/>
        </p:nvPicPr>
        <p:blipFill>
          <a:blip r:embed="rId3"/>
          <a:stretch>
            <a:fillRect/>
          </a:stretch>
        </p:blipFill>
        <p:spPr>
          <a:xfrm>
            <a:off x="5589519" y="4363459"/>
            <a:ext cx="5566160" cy="1493360"/>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3CB21B0B-A439-4C55-9CBB-3D9F2A21D4FC}"/>
                  </a:ext>
                </a:extLst>
              </p14:cNvPr>
              <p14:cNvContentPartPr/>
              <p14:nvPr/>
            </p14:nvContentPartPr>
            <p14:xfrm>
              <a:off x="7493753" y="4807292"/>
              <a:ext cx="360" cy="3960"/>
            </p14:xfrm>
          </p:contentPart>
        </mc:Choice>
        <mc:Fallback xmlns="">
          <p:pic>
            <p:nvPicPr>
              <p:cNvPr id="6" name="Ink 5">
                <a:extLst>
                  <a:ext uri="{FF2B5EF4-FFF2-40B4-BE49-F238E27FC236}">
                    <a16:creationId xmlns:a16="http://schemas.microsoft.com/office/drawing/2014/main" id="{3CB21B0B-A439-4C55-9CBB-3D9F2A21D4FC}"/>
                  </a:ext>
                </a:extLst>
              </p:cNvPr>
              <p:cNvPicPr/>
              <p:nvPr/>
            </p:nvPicPr>
            <p:blipFill>
              <a:blip r:embed="rId5"/>
              <a:stretch>
                <a:fillRect/>
              </a:stretch>
            </p:blipFill>
            <p:spPr>
              <a:xfrm>
                <a:off x="7485113" y="4798292"/>
                <a:ext cx="1800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BE6D3F01-0FC1-4B91-AB38-520D8700698D}"/>
                  </a:ext>
                </a:extLst>
              </p14:cNvPr>
              <p14:cNvContentPartPr/>
              <p14:nvPr/>
            </p14:nvContentPartPr>
            <p14:xfrm>
              <a:off x="7620113" y="4848692"/>
              <a:ext cx="400680" cy="201600"/>
            </p14:xfrm>
          </p:contentPart>
        </mc:Choice>
        <mc:Fallback xmlns="">
          <p:pic>
            <p:nvPicPr>
              <p:cNvPr id="14" name="Ink 13">
                <a:extLst>
                  <a:ext uri="{FF2B5EF4-FFF2-40B4-BE49-F238E27FC236}">
                    <a16:creationId xmlns:a16="http://schemas.microsoft.com/office/drawing/2014/main" id="{BE6D3F01-0FC1-4B91-AB38-520D8700698D}"/>
                  </a:ext>
                </a:extLst>
              </p:cNvPr>
              <p:cNvPicPr/>
              <p:nvPr/>
            </p:nvPicPr>
            <p:blipFill>
              <a:blip r:embed="rId7"/>
              <a:stretch>
                <a:fillRect/>
              </a:stretch>
            </p:blipFill>
            <p:spPr>
              <a:xfrm>
                <a:off x="7557473" y="4786052"/>
                <a:ext cx="52632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AE77499B-F528-4BC6-85B5-80C6E38CBFF4}"/>
                  </a:ext>
                </a:extLst>
              </p14:cNvPr>
              <p14:cNvContentPartPr/>
              <p14:nvPr/>
            </p14:nvContentPartPr>
            <p14:xfrm>
              <a:off x="7654313" y="5222372"/>
              <a:ext cx="388440" cy="132840"/>
            </p14:xfrm>
          </p:contentPart>
        </mc:Choice>
        <mc:Fallback xmlns="">
          <p:pic>
            <p:nvPicPr>
              <p:cNvPr id="15" name="Ink 14">
                <a:extLst>
                  <a:ext uri="{FF2B5EF4-FFF2-40B4-BE49-F238E27FC236}">
                    <a16:creationId xmlns:a16="http://schemas.microsoft.com/office/drawing/2014/main" id="{AE77499B-F528-4BC6-85B5-80C6E38CBFF4}"/>
                  </a:ext>
                </a:extLst>
              </p:cNvPr>
              <p:cNvPicPr/>
              <p:nvPr/>
            </p:nvPicPr>
            <p:blipFill>
              <a:blip r:embed="rId9"/>
              <a:stretch>
                <a:fillRect/>
              </a:stretch>
            </p:blipFill>
            <p:spPr>
              <a:xfrm>
                <a:off x="7591313" y="5159372"/>
                <a:ext cx="514080" cy="258480"/>
              </a:xfrm>
              <a:prstGeom prst="rect">
                <a:avLst/>
              </a:prstGeom>
            </p:spPr>
          </p:pic>
        </mc:Fallback>
      </mc:AlternateContent>
    </p:spTree>
    <p:extLst>
      <p:ext uri="{BB962C8B-B14F-4D97-AF65-F5344CB8AC3E}">
        <p14:creationId xmlns:p14="http://schemas.microsoft.com/office/powerpoint/2010/main" val="4183690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3D732-4C01-4621-A2D8-D059C6A05517}"/>
              </a:ext>
            </a:extLst>
          </p:cNvPr>
          <p:cNvSpPr>
            <a:spLocks noGrp="1"/>
          </p:cNvSpPr>
          <p:nvPr>
            <p:ph type="title"/>
          </p:nvPr>
        </p:nvSpPr>
        <p:spPr/>
        <p:txBody>
          <a:bodyPr/>
          <a:lstStyle/>
          <a:p>
            <a:r>
              <a:rPr lang="en-US" dirty="0"/>
              <a:t>Running Colorlab</a:t>
            </a:r>
          </a:p>
        </p:txBody>
      </p:sp>
      <p:sp>
        <p:nvSpPr>
          <p:cNvPr id="3" name="Content Placeholder 2">
            <a:extLst>
              <a:ext uri="{FF2B5EF4-FFF2-40B4-BE49-F238E27FC236}">
                <a16:creationId xmlns:a16="http://schemas.microsoft.com/office/drawing/2014/main" id="{E2340547-CDB5-4504-A949-A09D99FA5F98}"/>
              </a:ext>
            </a:extLst>
          </p:cNvPr>
          <p:cNvSpPr>
            <a:spLocks noGrp="1"/>
          </p:cNvSpPr>
          <p:nvPr>
            <p:ph idx="1"/>
          </p:nvPr>
        </p:nvSpPr>
        <p:spPr>
          <a:xfrm>
            <a:off x="1097280" y="1845734"/>
            <a:ext cx="5228106" cy="4023360"/>
          </a:xfrm>
        </p:spPr>
        <p:txBody>
          <a:bodyPr/>
          <a:lstStyle/>
          <a:p>
            <a:pPr>
              <a:buFont typeface="Arial" panose="020B0604020202020204" pitchFamily="34" charset="0"/>
              <a:buChar char="•"/>
            </a:pPr>
            <a:r>
              <a:rPr lang="en-US" dirty="0"/>
              <a:t> Once you have navigated to the </a:t>
            </a:r>
            <a:r>
              <a:rPr lang="en-US" b="1" dirty="0"/>
              <a:t>colorlabgui</a:t>
            </a:r>
            <a:r>
              <a:rPr lang="en-US" dirty="0"/>
              <a:t> folder, you can run the GUI by typing the following command: </a:t>
            </a:r>
            <a:r>
              <a:rPr lang="en-US" b="1" dirty="0"/>
              <a:t>python clgui.py</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 After executing this command, the Colorlab GUI window should appear.  Hurray!</a:t>
            </a:r>
          </a:p>
          <a:p>
            <a:pPr>
              <a:buFont typeface="Arial" panose="020B0604020202020204" pitchFamily="34" charset="0"/>
              <a:buChar char="•"/>
            </a:pPr>
            <a:endParaRPr lang="en-US" dirty="0"/>
          </a:p>
        </p:txBody>
      </p:sp>
      <p:sp>
        <p:nvSpPr>
          <p:cNvPr id="22" name="Slide Number Placeholder 21">
            <a:extLst>
              <a:ext uri="{FF2B5EF4-FFF2-40B4-BE49-F238E27FC236}">
                <a16:creationId xmlns:a16="http://schemas.microsoft.com/office/drawing/2014/main" id="{68FA3280-09AB-4D8B-A63C-CBA4BDB3F946}"/>
              </a:ext>
            </a:extLst>
          </p:cNvPr>
          <p:cNvSpPr>
            <a:spLocks noGrp="1"/>
          </p:cNvSpPr>
          <p:nvPr>
            <p:ph type="sldNum" sz="quarter" idx="12"/>
          </p:nvPr>
        </p:nvSpPr>
        <p:spPr/>
        <p:txBody>
          <a:bodyPr/>
          <a:lstStyle/>
          <a:p>
            <a:fld id="{F5DC9C5A-B110-4663-94E3-356705C0FE9E}" type="slidenum">
              <a:rPr lang="en-US" smtClean="0"/>
              <a:t>5</a:t>
            </a:fld>
            <a:endParaRPr lang="en-US"/>
          </a:p>
        </p:txBody>
      </p:sp>
      <p:pic>
        <p:nvPicPr>
          <p:cNvPr id="5" name="Picture 4">
            <a:extLst>
              <a:ext uri="{FF2B5EF4-FFF2-40B4-BE49-F238E27FC236}">
                <a16:creationId xmlns:a16="http://schemas.microsoft.com/office/drawing/2014/main" id="{76205165-E070-48ED-80BC-20F72FE9AEA5}"/>
              </a:ext>
            </a:extLst>
          </p:cNvPr>
          <p:cNvPicPr>
            <a:picLocks noChangeAspect="1"/>
          </p:cNvPicPr>
          <p:nvPr/>
        </p:nvPicPr>
        <p:blipFill>
          <a:blip r:embed="rId2"/>
          <a:stretch>
            <a:fillRect/>
          </a:stretch>
        </p:blipFill>
        <p:spPr>
          <a:xfrm>
            <a:off x="6499141" y="1845734"/>
            <a:ext cx="4595579" cy="1044782"/>
          </a:xfrm>
          <a:prstGeom prst="rect">
            <a:avLst/>
          </a:prstGeom>
        </p:spPr>
      </p:pic>
      <p:grpSp>
        <p:nvGrpSpPr>
          <p:cNvPr id="15" name="Group 14">
            <a:extLst>
              <a:ext uri="{FF2B5EF4-FFF2-40B4-BE49-F238E27FC236}">
                <a16:creationId xmlns:a16="http://schemas.microsoft.com/office/drawing/2014/main" id="{8799D2E4-1F43-4753-9B3C-D7B6DB424836}"/>
              </a:ext>
            </a:extLst>
          </p:cNvPr>
          <p:cNvGrpSpPr/>
          <p:nvPr/>
        </p:nvGrpSpPr>
        <p:grpSpPr>
          <a:xfrm>
            <a:off x="8172713" y="2318612"/>
            <a:ext cx="311760" cy="38160"/>
            <a:chOff x="8172713" y="2318612"/>
            <a:chExt cx="311760" cy="38160"/>
          </a:xfrm>
        </p:grpSpPr>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9CAD65B8-5059-4356-AE52-7E3E6A344A2D}"/>
                    </a:ext>
                  </a:extLst>
                </p14:cNvPr>
                <p14:cNvContentPartPr/>
                <p14:nvPr/>
              </p14:nvContentPartPr>
              <p14:xfrm>
                <a:off x="8172713" y="2356412"/>
                <a:ext cx="9720" cy="360"/>
              </p14:xfrm>
            </p:contentPart>
          </mc:Choice>
          <mc:Fallback xmlns="">
            <p:pic>
              <p:nvPicPr>
                <p:cNvPr id="8" name="Ink 7">
                  <a:extLst>
                    <a:ext uri="{FF2B5EF4-FFF2-40B4-BE49-F238E27FC236}">
                      <a16:creationId xmlns:a16="http://schemas.microsoft.com/office/drawing/2014/main" id="{9CAD65B8-5059-4356-AE52-7E3E6A344A2D}"/>
                    </a:ext>
                  </a:extLst>
                </p:cNvPr>
                <p:cNvPicPr/>
                <p:nvPr/>
              </p:nvPicPr>
              <p:blipFill>
                <a:blip r:embed="rId5"/>
                <a:stretch>
                  <a:fillRect/>
                </a:stretch>
              </p:blipFill>
              <p:spPr>
                <a:xfrm>
                  <a:off x="8109713" y="2293412"/>
                  <a:ext cx="13536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F29FAEDF-7295-43F7-8680-8EE312611A86}"/>
                    </a:ext>
                  </a:extLst>
                </p14:cNvPr>
                <p14:cNvContentPartPr/>
                <p14:nvPr/>
              </p14:nvContentPartPr>
              <p14:xfrm>
                <a:off x="8210513" y="2327972"/>
                <a:ext cx="360" cy="360"/>
              </p14:xfrm>
            </p:contentPart>
          </mc:Choice>
          <mc:Fallback xmlns="">
            <p:pic>
              <p:nvPicPr>
                <p:cNvPr id="9" name="Ink 8">
                  <a:extLst>
                    <a:ext uri="{FF2B5EF4-FFF2-40B4-BE49-F238E27FC236}">
                      <a16:creationId xmlns:a16="http://schemas.microsoft.com/office/drawing/2014/main" id="{F29FAEDF-7295-43F7-8680-8EE312611A86}"/>
                    </a:ext>
                  </a:extLst>
                </p:cNvPr>
                <p:cNvPicPr/>
                <p:nvPr/>
              </p:nvPicPr>
              <p:blipFill>
                <a:blip r:embed="rId7"/>
                <a:stretch>
                  <a:fillRect/>
                </a:stretch>
              </p:blipFill>
              <p:spPr>
                <a:xfrm>
                  <a:off x="8147513" y="2264972"/>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28635C5A-1D06-4E10-850A-0CC3ED55BAC1}"/>
                    </a:ext>
                  </a:extLst>
                </p14:cNvPr>
                <p14:cNvContentPartPr/>
                <p14:nvPr/>
              </p14:nvContentPartPr>
              <p14:xfrm>
                <a:off x="8310233" y="2318612"/>
                <a:ext cx="4320" cy="360"/>
              </p14:xfrm>
            </p:contentPart>
          </mc:Choice>
          <mc:Fallback xmlns="">
            <p:pic>
              <p:nvPicPr>
                <p:cNvPr id="10" name="Ink 9">
                  <a:extLst>
                    <a:ext uri="{FF2B5EF4-FFF2-40B4-BE49-F238E27FC236}">
                      <a16:creationId xmlns:a16="http://schemas.microsoft.com/office/drawing/2014/main" id="{28635C5A-1D06-4E10-850A-0CC3ED55BAC1}"/>
                    </a:ext>
                  </a:extLst>
                </p:cNvPr>
                <p:cNvPicPr/>
                <p:nvPr/>
              </p:nvPicPr>
              <p:blipFill>
                <a:blip r:embed="rId9"/>
                <a:stretch>
                  <a:fillRect/>
                </a:stretch>
              </p:blipFill>
              <p:spPr>
                <a:xfrm>
                  <a:off x="8247593" y="2255612"/>
                  <a:ext cx="12996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036F9E24-EDCB-4593-B579-80094B56CAC4}"/>
                    </a:ext>
                  </a:extLst>
                </p14:cNvPr>
                <p14:cNvContentPartPr/>
                <p14:nvPr/>
              </p14:nvContentPartPr>
              <p14:xfrm>
                <a:off x="8295113" y="2318612"/>
                <a:ext cx="12600" cy="22320"/>
              </p14:xfrm>
            </p:contentPart>
          </mc:Choice>
          <mc:Fallback xmlns="">
            <p:pic>
              <p:nvPicPr>
                <p:cNvPr id="11" name="Ink 10">
                  <a:extLst>
                    <a:ext uri="{FF2B5EF4-FFF2-40B4-BE49-F238E27FC236}">
                      <a16:creationId xmlns:a16="http://schemas.microsoft.com/office/drawing/2014/main" id="{036F9E24-EDCB-4593-B579-80094B56CAC4}"/>
                    </a:ext>
                  </a:extLst>
                </p:cNvPr>
                <p:cNvPicPr/>
                <p:nvPr/>
              </p:nvPicPr>
              <p:blipFill>
                <a:blip r:embed="rId11"/>
                <a:stretch>
                  <a:fillRect/>
                </a:stretch>
              </p:blipFill>
              <p:spPr>
                <a:xfrm>
                  <a:off x="8232113" y="2255612"/>
                  <a:ext cx="1382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D5DFFC65-2C5C-4D1E-9C0C-8BE9D823311A}"/>
                    </a:ext>
                  </a:extLst>
                </p14:cNvPr>
                <p14:cNvContentPartPr/>
                <p14:nvPr/>
              </p14:nvContentPartPr>
              <p14:xfrm>
                <a:off x="8360993" y="2337692"/>
                <a:ext cx="4320" cy="360"/>
              </p14:xfrm>
            </p:contentPart>
          </mc:Choice>
          <mc:Fallback xmlns="">
            <p:pic>
              <p:nvPicPr>
                <p:cNvPr id="12" name="Ink 11">
                  <a:extLst>
                    <a:ext uri="{FF2B5EF4-FFF2-40B4-BE49-F238E27FC236}">
                      <a16:creationId xmlns:a16="http://schemas.microsoft.com/office/drawing/2014/main" id="{D5DFFC65-2C5C-4D1E-9C0C-8BE9D823311A}"/>
                    </a:ext>
                  </a:extLst>
                </p:cNvPr>
                <p:cNvPicPr/>
                <p:nvPr/>
              </p:nvPicPr>
              <p:blipFill>
                <a:blip r:embed="rId9"/>
                <a:stretch>
                  <a:fillRect/>
                </a:stretch>
              </p:blipFill>
              <p:spPr>
                <a:xfrm>
                  <a:off x="8298353" y="2274692"/>
                  <a:ext cx="12996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8A8AF3FF-31AB-4693-9E70-C9E298C1FA32}"/>
                    </a:ext>
                  </a:extLst>
                </p14:cNvPr>
                <p14:cNvContentPartPr/>
                <p14:nvPr/>
              </p14:nvContentPartPr>
              <p14:xfrm>
                <a:off x="8417513" y="2327972"/>
                <a:ext cx="4320" cy="360"/>
              </p14:xfrm>
            </p:contentPart>
          </mc:Choice>
          <mc:Fallback xmlns="">
            <p:pic>
              <p:nvPicPr>
                <p:cNvPr id="13" name="Ink 12">
                  <a:extLst>
                    <a:ext uri="{FF2B5EF4-FFF2-40B4-BE49-F238E27FC236}">
                      <a16:creationId xmlns:a16="http://schemas.microsoft.com/office/drawing/2014/main" id="{8A8AF3FF-31AB-4693-9E70-C9E298C1FA32}"/>
                    </a:ext>
                  </a:extLst>
                </p:cNvPr>
                <p:cNvPicPr/>
                <p:nvPr/>
              </p:nvPicPr>
              <p:blipFill>
                <a:blip r:embed="rId9"/>
                <a:stretch>
                  <a:fillRect/>
                </a:stretch>
              </p:blipFill>
              <p:spPr>
                <a:xfrm>
                  <a:off x="8354873" y="2264972"/>
                  <a:ext cx="12996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2554C26D-8F70-4D12-9308-FED80796ACB0}"/>
                    </a:ext>
                  </a:extLst>
                </p14:cNvPr>
                <p14:cNvContentPartPr/>
                <p14:nvPr/>
              </p14:nvContentPartPr>
              <p14:xfrm>
                <a:off x="8484113" y="2337692"/>
                <a:ext cx="360" cy="360"/>
              </p14:xfrm>
            </p:contentPart>
          </mc:Choice>
          <mc:Fallback xmlns="">
            <p:pic>
              <p:nvPicPr>
                <p:cNvPr id="14" name="Ink 13">
                  <a:extLst>
                    <a:ext uri="{FF2B5EF4-FFF2-40B4-BE49-F238E27FC236}">
                      <a16:creationId xmlns:a16="http://schemas.microsoft.com/office/drawing/2014/main" id="{2554C26D-8F70-4D12-9308-FED80796ACB0}"/>
                    </a:ext>
                  </a:extLst>
                </p:cNvPr>
                <p:cNvPicPr/>
                <p:nvPr/>
              </p:nvPicPr>
              <p:blipFill>
                <a:blip r:embed="rId7"/>
                <a:stretch>
                  <a:fillRect/>
                </a:stretch>
              </p:blipFill>
              <p:spPr>
                <a:xfrm>
                  <a:off x="8421113" y="2274692"/>
                  <a:ext cx="126000" cy="126000"/>
                </a:xfrm>
                <a:prstGeom prst="rect">
                  <a:avLst/>
                </a:prstGeom>
              </p:spPr>
            </p:pic>
          </mc:Fallback>
        </mc:AlternateContent>
      </p:grpSp>
      <p:grpSp>
        <p:nvGrpSpPr>
          <p:cNvPr id="21" name="Group 20">
            <a:extLst>
              <a:ext uri="{FF2B5EF4-FFF2-40B4-BE49-F238E27FC236}">
                <a16:creationId xmlns:a16="http://schemas.microsoft.com/office/drawing/2014/main" id="{D491807B-40F1-4FB9-8AE7-753BAAACDA3C}"/>
              </a:ext>
            </a:extLst>
          </p:cNvPr>
          <p:cNvGrpSpPr/>
          <p:nvPr/>
        </p:nvGrpSpPr>
        <p:grpSpPr>
          <a:xfrm>
            <a:off x="8191433" y="2620652"/>
            <a:ext cx="293040" cy="9360"/>
            <a:chOff x="8191433" y="2620652"/>
            <a:chExt cx="293040" cy="9360"/>
          </a:xfrm>
        </p:grpSpPr>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EBAA4549-7161-4153-98E4-E58209B13C14}"/>
                    </a:ext>
                  </a:extLst>
                </p14:cNvPr>
                <p14:cNvContentPartPr/>
                <p14:nvPr/>
              </p14:nvContentPartPr>
              <p14:xfrm>
                <a:off x="8191433" y="2629652"/>
                <a:ext cx="360" cy="360"/>
              </p14:xfrm>
            </p:contentPart>
          </mc:Choice>
          <mc:Fallback xmlns="">
            <p:pic>
              <p:nvPicPr>
                <p:cNvPr id="16" name="Ink 15">
                  <a:extLst>
                    <a:ext uri="{FF2B5EF4-FFF2-40B4-BE49-F238E27FC236}">
                      <a16:creationId xmlns:a16="http://schemas.microsoft.com/office/drawing/2014/main" id="{EBAA4549-7161-4153-98E4-E58209B13C14}"/>
                    </a:ext>
                  </a:extLst>
                </p:cNvPr>
                <p:cNvPicPr/>
                <p:nvPr/>
              </p:nvPicPr>
              <p:blipFill>
                <a:blip r:embed="rId7"/>
                <a:stretch>
                  <a:fillRect/>
                </a:stretch>
              </p:blipFill>
              <p:spPr>
                <a:xfrm>
                  <a:off x="8128433" y="2567012"/>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6">
                  <a:extLst>
                    <a:ext uri="{FF2B5EF4-FFF2-40B4-BE49-F238E27FC236}">
                      <a16:creationId xmlns:a16="http://schemas.microsoft.com/office/drawing/2014/main" id="{AA14C732-E832-47BF-BD5C-542AFF828176}"/>
                    </a:ext>
                  </a:extLst>
                </p14:cNvPr>
                <p14:cNvContentPartPr/>
                <p14:nvPr/>
              </p14:nvContentPartPr>
              <p14:xfrm>
                <a:off x="8257673" y="2620652"/>
                <a:ext cx="360" cy="360"/>
              </p14:xfrm>
            </p:contentPart>
          </mc:Choice>
          <mc:Fallback xmlns="">
            <p:pic>
              <p:nvPicPr>
                <p:cNvPr id="17" name="Ink 16">
                  <a:extLst>
                    <a:ext uri="{FF2B5EF4-FFF2-40B4-BE49-F238E27FC236}">
                      <a16:creationId xmlns:a16="http://schemas.microsoft.com/office/drawing/2014/main" id="{AA14C732-E832-47BF-BD5C-542AFF828176}"/>
                    </a:ext>
                  </a:extLst>
                </p:cNvPr>
                <p:cNvPicPr/>
                <p:nvPr/>
              </p:nvPicPr>
              <p:blipFill>
                <a:blip r:embed="rId7"/>
                <a:stretch>
                  <a:fillRect/>
                </a:stretch>
              </p:blipFill>
              <p:spPr>
                <a:xfrm>
                  <a:off x="8195033" y="2557652"/>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8" name="Ink 17">
                  <a:extLst>
                    <a:ext uri="{FF2B5EF4-FFF2-40B4-BE49-F238E27FC236}">
                      <a16:creationId xmlns:a16="http://schemas.microsoft.com/office/drawing/2014/main" id="{37DB6D08-C7EF-47AD-9DBF-D6D62B5088E5}"/>
                    </a:ext>
                  </a:extLst>
                </p14:cNvPr>
                <p14:cNvContentPartPr/>
                <p14:nvPr/>
              </p14:nvContentPartPr>
              <p14:xfrm>
                <a:off x="8348033" y="2620652"/>
                <a:ext cx="3960" cy="360"/>
              </p14:xfrm>
            </p:contentPart>
          </mc:Choice>
          <mc:Fallback xmlns="">
            <p:pic>
              <p:nvPicPr>
                <p:cNvPr id="18" name="Ink 17">
                  <a:extLst>
                    <a:ext uri="{FF2B5EF4-FFF2-40B4-BE49-F238E27FC236}">
                      <a16:creationId xmlns:a16="http://schemas.microsoft.com/office/drawing/2014/main" id="{37DB6D08-C7EF-47AD-9DBF-D6D62B5088E5}"/>
                    </a:ext>
                  </a:extLst>
                </p:cNvPr>
                <p:cNvPicPr/>
                <p:nvPr/>
              </p:nvPicPr>
              <p:blipFill>
                <a:blip r:embed="rId18"/>
                <a:stretch>
                  <a:fillRect/>
                </a:stretch>
              </p:blipFill>
              <p:spPr>
                <a:xfrm>
                  <a:off x="8285033" y="2557652"/>
                  <a:ext cx="1296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951B35F7-08EB-4090-AEDC-791E5074BDB7}"/>
                    </a:ext>
                  </a:extLst>
                </p14:cNvPr>
                <p14:cNvContentPartPr/>
                <p14:nvPr/>
              </p14:nvContentPartPr>
              <p14:xfrm>
                <a:off x="8427233" y="2620652"/>
                <a:ext cx="3960" cy="360"/>
              </p14:xfrm>
            </p:contentPart>
          </mc:Choice>
          <mc:Fallback xmlns="">
            <p:pic>
              <p:nvPicPr>
                <p:cNvPr id="19" name="Ink 18">
                  <a:extLst>
                    <a:ext uri="{FF2B5EF4-FFF2-40B4-BE49-F238E27FC236}">
                      <a16:creationId xmlns:a16="http://schemas.microsoft.com/office/drawing/2014/main" id="{951B35F7-08EB-4090-AEDC-791E5074BDB7}"/>
                    </a:ext>
                  </a:extLst>
                </p:cNvPr>
                <p:cNvPicPr/>
                <p:nvPr/>
              </p:nvPicPr>
              <p:blipFill>
                <a:blip r:embed="rId9"/>
                <a:stretch>
                  <a:fillRect/>
                </a:stretch>
              </p:blipFill>
              <p:spPr>
                <a:xfrm>
                  <a:off x="8364593" y="2557652"/>
                  <a:ext cx="1296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49F535A0-DC0E-4AD2-AF2B-9C47FD126E50}"/>
                    </a:ext>
                  </a:extLst>
                </p14:cNvPr>
                <p14:cNvContentPartPr/>
                <p14:nvPr/>
              </p14:nvContentPartPr>
              <p14:xfrm>
                <a:off x="8484113" y="2620652"/>
                <a:ext cx="360" cy="360"/>
              </p14:xfrm>
            </p:contentPart>
          </mc:Choice>
          <mc:Fallback xmlns="">
            <p:pic>
              <p:nvPicPr>
                <p:cNvPr id="20" name="Ink 19">
                  <a:extLst>
                    <a:ext uri="{FF2B5EF4-FFF2-40B4-BE49-F238E27FC236}">
                      <a16:creationId xmlns:a16="http://schemas.microsoft.com/office/drawing/2014/main" id="{49F535A0-DC0E-4AD2-AF2B-9C47FD126E50}"/>
                    </a:ext>
                  </a:extLst>
                </p:cNvPr>
                <p:cNvPicPr/>
                <p:nvPr/>
              </p:nvPicPr>
              <p:blipFill>
                <a:blip r:embed="rId7"/>
                <a:stretch>
                  <a:fillRect/>
                </a:stretch>
              </p:blipFill>
              <p:spPr>
                <a:xfrm>
                  <a:off x="8421113" y="2557652"/>
                  <a:ext cx="126000" cy="126000"/>
                </a:xfrm>
                <a:prstGeom prst="rect">
                  <a:avLst/>
                </a:prstGeom>
              </p:spPr>
            </p:pic>
          </mc:Fallback>
        </mc:AlternateContent>
      </p:grpSp>
      <p:pic>
        <p:nvPicPr>
          <p:cNvPr id="7" name="Picture 6">
            <a:extLst>
              <a:ext uri="{FF2B5EF4-FFF2-40B4-BE49-F238E27FC236}">
                <a16:creationId xmlns:a16="http://schemas.microsoft.com/office/drawing/2014/main" id="{A45DF89D-E299-4F6D-9AD7-63AA34554C44}"/>
              </a:ext>
            </a:extLst>
          </p:cNvPr>
          <p:cNvPicPr>
            <a:picLocks noChangeAspect="1"/>
          </p:cNvPicPr>
          <p:nvPr/>
        </p:nvPicPr>
        <p:blipFill>
          <a:blip r:embed="rId21"/>
          <a:stretch>
            <a:fillRect/>
          </a:stretch>
        </p:blipFill>
        <p:spPr>
          <a:xfrm>
            <a:off x="6499140" y="3031510"/>
            <a:ext cx="4595579" cy="3203960"/>
          </a:xfrm>
          <a:prstGeom prst="rect">
            <a:avLst/>
          </a:prstGeom>
          <a:ln>
            <a:solidFill>
              <a:schemeClr val="tx1"/>
            </a:solidFill>
          </a:ln>
        </p:spPr>
      </p:pic>
    </p:spTree>
    <p:extLst>
      <p:ext uri="{BB962C8B-B14F-4D97-AF65-F5344CB8AC3E}">
        <p14:creationId xmlns:p14="http://schemas.microsoft.com/office/powerpoint/2010/main" val="840742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Content Placeholder 40">
            <a:extLst>
              <a:ext uri="{FF2B5EF4-FFF2-40B4-BE49-F238E27FC236}">
                <a16:creationId xmlns:a16="http://schemas.microsoft.com/office/drawing/2014/main" id="{ADBCF922-FFAE-4604-8FBD-CD6A0DDF8454}"/>
              </a:ext>
            </a:extLst>
          </p:cNvPr>
          <p:cNvPicPr>
            <a:picLocks noGrp="1" noChangeAspect="1"/>
          </p:cNvPicPr>
          <p:nvPr>
            <p:ph idx="1"/>
          </p:nvPr>
        </p:nvPicPr>
        <p:blipFill>
          <a:blip r:embed="rId2"/>
          <a:stretch>
            <a:fillRect/>
          </a:stretch>
        </p:blipFill>
        <p:spPr>
          <a:xfrm>
            <a:off x="1170358" y="1819264"/>
            <a:ext cx="6220256" cy="4336657"/>
          </a:xfrm>
          <a:ln>
            <a:solidFill>
              <a:schemeClr val="tx1"/>
            </a:solidFill>
          </a:ln>
        </p:spPr>
      </p:pic>
      <p:sp>
        <p:nvSpPr>
          <p:cNvPr id="2" name="Title 1">
            <a:extLst>
              <a:ext uri="{FF2B5EF4-FFF2-40B4-BE49-F238E27FC236}">
                <a16:creationId xmlns:a16="http://schemas.microsoft.com/office/drawing/2014/main" id="{0FAA0CC5-5973-4B16-87A7-19CF953C69F8}"/>
              </a:ext>
            </a:extLst>
          </p:cNvPr>
          <p:cNvSpPr>
            <a:spLocks noGrp="1"/>
          </p:cNvSpPr>
          <p:nvPr>
            <p:ph type="title"/>
          </p:nvPr>
        </p:nvSpPr>
        <p:spPr/>
        <p:txBody>
          <a:bodyPr/>
          <a:lstStyle/>
          <a:p>
            <a:r>
              <a:rPr lang="en-US" dirty="0"/>
              <a:t>Running Colorlab</a:t>
            </a:r>
          </a:p>
        </p:txBody>
      </p:sp>
      <p:sp>
        <p:nvSpPr>
          <p:cNvPr id="28" name="Slide Number Placeholder 27">
            <a:extLst>
              <a:ext uri="{FF2B5EF4-FFF2-40B4-BE49-F238E27FC236}">
                <a16:creationId xmlns:a16="http://schemas.microsoft.com/office/drawing/2014/main" id="{09338B1B-6E53-46FE-BA63-62C5406B56EB}"/>
              </a:ext>
            </a:extLst>
          </p:cNvPr>
          <p:cNvSpPr>
            <a:spLocks noGrp="1"/>
          </p:cNvSpPr>
          <p:nvPr>
            <p:ph type="sldNum" sz="quarter" idx="12"/>
          </p:nvPr>
        </p:nvSpPr>
        <p:spPr/>
        <p:txBody>
          <a:bodyPr/>
          <a:lstStyle/>
          <a:p>
            <a:fld id="{F5DC9C5A-B110-4663-94E3-356705C0FE9E}" type="slidenum">
              <a:rPr lang="en-US" smtClean="0"/>
              <a:t>6</a:t>
            </a:fld>
            <a:endParaRPr lang="en-US"/>
          </a:p>
        </p:txBody>
      </p:sp>
      <p:cxnSp>
        <p:nvCxnSpPr>
          <p:cNvPr id="9" name="Straight Arrow Connector 8">
            <a:extLst>
              <a:ext uri="{FF2B5EF4-FFF2-40B4-BE49-F238E27FC236}">
                <a16:creationId xmlns:a16="http://schemas.microsoft.com/office/drawing/2014/main" id="{2186A18E-135D-4C85-B888-56107E1B8172}"/>
              </a:ext>
            </a:extLst>
          </p:cNvPr>
          <p:cNvCxnSpPr>
            <a:cxnSpLocks/>
          </p:cNvCxnSpPr>
          <p:nvPr/>
        </p:nvCxnSpPr>
        <p:spPr>
          <a:xfrm flipH="1">
            <a:off x="6796726" y="2215299"/>
            <a:ext cx="1753386" cy="109566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45AC3D1-B371-4560-A228-AD7D3AF4F3D5}"/>
              </a:ext>
            </a:extLst>
          </p:cNvPr>
          <p:cNvCxnSpPr>
            <a:cxnSpLocks/>
          </p:cNvCxnSpPr>
          <p:nvPr/>
        </p:nvCxnSpPr>
        <p:spPr>
          <a:xfrm flipH="1">
            <a:off x="6796726" y="3044857"/>
            <a:ext cx="1904214" cy="74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3054AC0-F508-4ACD-86B4-0708524FB936}"/>
              </a:ext>
            </a:extLst>
          </p:cNvPr>
          <p:cNvCxnSpPr>
            <a:cxnSpLocks/>
          </p:cNvCxnSpPr>
          <p:nvPr/>
        </p:nvCxnSpPr>
        <p:spPr>
          <a:xfrm flipH="1">
            <a:off x="6872141" y="3984085"/>
            <a:ext cx="1904215" cy="15643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76A0090-D443-488F-A846-8C418365C0EF}"/>
              </a:ext>
            </a:extLst>
          </p:cNvPr>
          <p:cNvCxnSpPr>
            <a:cxnSpLocks/>
          </p:cNvCxnSpPr>
          <p:nvPr/>
        </p:nvCxnSpPr>
        <p:spPr>
          <a:xfrm flipH="1">
            <a:off x="4667841" y="4365021"/>
            <a:ext cx="4108514" cy="1962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0D2BCE9-0734-4D24-A3B9-46765B97C9B3}"/>
              </a:ext>
            </a:extLst>
          </p:cNvPr>
          <p:cNvCxnSpPr>
            <a:cxnSpLocks/>
          </p:cNvCxnSpPr>
          <p:nvPr/>
        </p:nvCxnSpPr>
        <p:spPr>
          <a:xfrm flipH="1">
            <a:off x="5033913" y="5164005"/>
            <a:ext cx="3812829" cy="1686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226FC72-D3A2-4768-9FA7-E8EFE048A362}"/>
              </a:ext>
            </a:extLst>
          </p:cNvPr>
          <p:cNvSpPr txBox="1"/>
          <p:nvPr/>
        </p:nvSpPr>
        <p:spPr>
          <a:xfrm>
            <a:off x="8550111" y="1819264"/>
            <a:ext cx="2308939" cy="523220"/>
          </a:xfrm>
          <a:prstGeom prst="rect">
            <a:avLst/>
          </a:prstGeom>
          <a:noFill/>
        </p:spPr>
        <p:txBody>
          <a:bodyPr wrap="square" rtlCol="0">
            <a:spAutoFit/>
          </a:bodyPr>
          <a:lstStyle/>
          <a:p>
            <a:r>
              <a:rPr lang="en-US" sz="1400" dirty="0"/>
              <a:t>Point to the location where the UV-Vis data lives</a:t>
            </a:r>
          </a:p>
        </p:txBody>
      </p:sp>
      <p:sp>
        <p:nvSpPr>
          <p:cNvPr id="17" name="TextBox 16">
            <a:extLst>
              <a:ext uri="{FF2B5EF4-FFF2-40B4-BE49-F238E27FC236}">
                <a16:creationId xmlns:a16="http://schemas.microsoft.com/office/drawing/2014/main" id="{97C60A09-EA77-4D98-BCD9-23FA7F451EAA}"/>
              </a:ext>
            </a:extLst>
          </p:cNvPr>
          <p:cNvSpPr txBox="1"/>
          <p:nvPr/>
        </p:nvSpPr>
        <p:spPr>
          <a:xfrm>
            <a:off x="8846739" y="2443812"/>
            <a:ext cx="2308939" cy="954107"/>
          </a:xfrm>
          <a:prstGeom prst="rect">
            <a:avLst/>
          </a:prstGeom>
          <a:noFill/>
        </p:spPr>
        <p:txBody>
          <a:bodyPr wrap="square" rtlCol="0">
            <a:spAutoFit/>
          </a:bodyPr>
          <a:lstStyle/>
          <a:p>
            <a:r>
              <a:rPr lang="en-US" sz="1400" dirty="0"/>
              <a:t>Select from: Illuminant A, Illuminant C, Illuminant D65, Illuminant D50, Illuminant D55, Illuminant D75</a:t>
            </a:r>
          </a:p>
        </p:txBody>
      </p:sp>
      <p:sp>
        <p:nvSpPr>
          <p:cNvPr id="20" name="TextBox 19">
            <a:extLst>
              <a:ext uri="{FF2B5EF4-FFF2-40B4-BE49-F238E27FC236}">
                <a16:creationId xmlns:a16="http://schemas.microsoft.com/office/drawing/2014/main" id="{0C68F7B4-8970-4A3F-8C40-62529D7BECCC}"/>
              </a:ext>
            </a:extLst>
          </p:cNvPr>
          <p:cNvSpPr txBox="1"/>
          <p:nvPr/>
        </p:nvSpPr>
        <p:spPr>
          <a:xfrm>
            <a:off x="8846739" y="3512138"/>
            <a:ext cx="2308939" cy="738664"/>
          </a:xfrm>
          <a:prstGeom prst="rect">
            <a:avLst/>
          </a:prstGeom>
          <a:noFill/>
        </p:spPr>
        <p:txBody>
          <a:bodyPr wrap="square" rtlCol="0">
            <a:spAutoFit/>
          </a:bodyPr>
          <a:lstStyle/>
          <a:p>
            <a:r>
              <a:rPr lang="en-US" sz="1400" dirty="0"/>
              <a:t>You have the option to scale the data which can saturate the final image differently</a:t>
            </a:r>
          </a:p>
        </p:txBody>
      </p:sp>
      <p:sp>
        <p:nvSpPr>
          <p:cNvPr id="24" name="TextBox 23">
            <a:extLst>
              <a:ext uri="{FF2B5EF4-FFF2-40B4-BE49-F238E27FC236}">
                <a16:creationId xmlns:a16="http://schemas.microsoft.com/office/drawing/2014/main" id="{5633AE76-A63B-4B7F-BEFC-7D12C08F26A6}"/>
              </a:ext>
            </a:extLst>
          </p:cNvPr>
          <p:cNvSpPr txBox="1"/>
          <p:nvPr/>
        </p:nvSpPr>
        <p:spPr>
          <a:xfrm>
            <a:off x="8903544" y="4270064"/>
            <a:ext cx="2308939" cy="307777"/>
          </a:xfrm>
          <a:prstGeom prst="rect">
            <a:avLst/>
          </a:prstGeom>
          <a:noFill/>
        </p:spPr>
        <p:txBody>
          <a:bodyPr wrap="square" rtlCol="0">
            <a:spAutoFit/>
          </a:bodyPr>
          <a:lstStyle/>
          <a:p>
            <a:r>
              <a:rPr lang="en-US" sz="1400" dirty="0"/>
              <a:t>Add a title to your image</a:t>
            </a:r>
          </a:p>
        </p:txBody>
      </p:sp>
      <p:sp>
        <p:nvSpPr>
          <p:cNvPr id="25" name="TextBox 24">
            <a:extLst>
              <a:ext uri="{FF2B5EF4-FFF2-40B4-BE49-F238E27FC236}">
                <a16:creationId xmlns:a16="http://schemas.microsoft.com/office/drawing/2014/main" id="{63D2E6BA-2EAA-49B9-B9FF-8EEB8B9FA00A}"/>
              </a:ext>
            </a:extLst>
          </p:cNvPr>
          <p:cNvSpPr txBox="1"/>
          <p:nvPr/>
        </p:nvSpPr>
        <p:spPr>
          <a:xfrm>
            <a:off x="8917757" y="4855379"/>
            <a:ext cx="2308939" cy="738664"/>
          </a:xfrm>
          <a:prstGeom prst="rect">
            <a:avLst/>
          </a:prstGeom>
          <a:noFill/>
        </p:spPr>
        <p:txBody>
          <a:bodyPr wrap="square" rtlCol="0">
            <a:spAutoFit/>
          </a:bodyPr>
          <a:lstStyle/>
          <a:p>
            <a:r>
              <a:rPr lang="en-US" sz="1400" dirty="0"/>
              <a:t>Hitting “load files” kicks off the program to generate the images</a:t>
            </a:r>
          </a:p>
        </p:txBody>
      </p:sp>
      <p:sp>
        <p:nvSpPr>
          <p:cNvPr id="36" name="TextBox 35">
            <a:extLst>
              <a:ext uri="{FF2B5EF4-FFF2-40B4-BE49-F238E27FC236}">
                <a16:creationId xmlns:a16="http://schemas.microsoft.com/office/drawing/2014/main" id="{6EAFB389-9C93-4894-A132-ABEB446B112F}"/>
              </a:ext>
            </a:extLst>
          </p:cNvPr>
          <p:cNvSpPr txBox="1"/>
          <p:nvPr/>
        </p:nvSpPr>
        <p:spPr>
          <a:xfrm>
            <a:off x="8550111" y="5606902"/>
            <a:ext cx="3072195" cy="738664"/>
          </a:xfrm>
          <a:prstGeom prst="rect">
            <a:avLst/>
          </a:prstGeom>
          <a:noFill/>
        </p:spPr>
        <p:txBody>
          <a:bodyPr wrap="square" rtlCol="0">
            <a:spAutoFit/>
          </a:bodyPr>
          <a:lstStyle/>
          <a:p>
            <a:r>
              <a:rPr lang="en-US" sz="1400" dirty="0"/>
              <a:t>If the program was successful in generating the image, you will see the message “Finished!”</a:t>
            </a:r>
          </a:p>
        </p:txBody>
      </p:sp>
      <p:cxnSp>
        <p:nvCxnSpPr>
          <p:cNvPr id="37" name="Straight Arrow Connector 36">
            <a:extLst>
              <a:ext uri="{FF2B5EF4-FFF2-40B4-BE49-F238E27FC236}">
                <a16:creationId xmlns:a16="http://schemas.microsoft.com/office/drawing/2014/main" id="{2CE654EF-1FF0-46CE-A8BB-D47B608AB534}"/>
              </a:ext>
            </a:extLst>
          </p:cNvPr>
          <p:cNvCxnSpPr>
            <a:cxnSpLocks/>
          </p:cNvCxnSpPr>
          <p:nvPr/>
        </p:nvCxnSpPr>
        <p:spPr>
          <a:xfrm flipH="1">
            <a:off x="1923068" y="6079931"/>
            <a:ext cx="653874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51" name="Ink 50">
                <a:extLst>
                  <a:ext uri="{FF2B5EF4-FFF2-40B4-BE49-F238E27FC236}">
                    <a16:creationId xmlns:a16="http://schemas.microsoft.com/office/drawing/2014/main" id="{49C13A65-534B-445C-B0A8-ED0AC90B746E}"/>
                  </a:ext>
                </a:extLst>
              </p14:cNvPr>
              <p14:cNvContentPartPr/>
              <p14:nvPr/>
            </p14:nvContentPartPr>
            <p14:xfrm>
              <a:off x="3770273" y="3139052"/>
              <a:ext cx="360" cy="360"/>
            </p14:xfrm>
          </p:contentPart>
        </mc:Choice>
        <mc:Fallback xmlns="">
          <p:pic>
            <p:nvPicPr>
              <p:cNvPr id="51" name="Ink 50">
                <a:extLst>
                  <a:ext uri="{FF2B5EF4-FFF2-40B4-BE49-F238E27FC236}">
                    <a16:creationId xmlns:a16="http://schemas.microsoft.com/office/drawing/2014/main" id="{49C13A65-534B-445C-B0A8-ED0AC90B746E}"/>
                  </a:ext>
                </a:extLst>
              </p:cNvPr>
              <p:cNvPicPr/>
              <p:nvPr/>
            </p:nvPicPr>
            <p:blipFill>
              <a:blip r:embed="rId12"/>
              <a:stretch>
                <a:fillRect/>
              </a:stretch>
            </p:blipFill>
            <p:spPr>
              <a:xfrm>
                <a:off x="3752273" y="3121052"/>
                <a:ext cx="36000" cy="36000"/>
              </a:xfrm>
              <a:prstGeom prst="rect">
                <a:avLst/>
              </a:prstGeom>
            </p:spPr>
          </p:pic>
        </mc:Fallback>
      </mc:AlternateContent>
      <p:sp>
        <p:nvSpPr>
          <p:cNvPr id="53" name="TextBox 52">
            <a:extLst>
              <a:ext uri="{FF2B5EF4-FFF2-40B4-BE49-F238E27FC236}">
                <a16:creationId xmlns:a16="http://schemas.microsoft.com/office/drawing/2014/main" id="{482157FC-B312-4372-A685-72F538467C99}"/>
              </a:ext>
            </a:extLst>
          </p:cNvPr>
          <p:cNvSpPr txBox="1"/>
          <p:nvPr/>
        </p:nvSpPr>
        <p:spPr>
          <a:xfrm>
            <a:off x="8903543" y="4587271"/>
            <a:ext cx="2308939" cy="307777"/>
          </a:xfrm>
          <a:prstGeom prst="rect">
            <a:avLst/>
          </a:prstGeom>
          <a:noFill/>
        </p:spPr>
        <p:txBody>
          <a:bodyPr wrap="square" rtlCol="0">
            <a:spAutoFit/>
          </a:bodyPr>
          <a:lstStyle/>
          <a:p>
            <a:r>
              <a:rPr lang="en-US" sz="1400" dirty="0"/>
              <a:t>Control image aspect ratio</a:t>
            </a:r>
          </a:p>
        </p:txBody>
      </p:sp>
      <p:cxnSp>
        <p:nvCxnSpPr>
          <p:cNvPr id="56" name="Straight Arrow Connector 55">
            <a:extLst>
              <a:ext uri="{FF2B5EF4-FFF2-40B4-BE49-F238E27FC236}">
                <a16:creationId xmlns:a16="http://schemas.microsoft.com/office/drawing/2014/main" id="{D05ECBDF-8386-46BF-8E6A-7CBCB8AFE4BB}"/>
              </a:ext>
            </a:extLst>
          </p:cNvPr>
          <p:cNvCxnSpPr>
            <a:cxnSpLocks/>
          </p:cNvCxnSpPr>
          <p:nvPr/>
        </p:nvCxnSpPr>
        <p:spPr>
          <a:xfrm flipH="1">
            <a:off x="3629320" y="4683160"/>
            <a:ext cx="5147036" cy="30392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2023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539F-087F-4477-8F3C-26F33F1BE1F4}"/>
              </a:ext>
            </a:extLst>
          </p:cNvPr>
          <p:cNvSpPr>
            <a:spLocks noGrp="1"/>
          </p:cNvSpPr>
          <p:nvPr>
            <p:ph type="title"/>
          </p:nvPr>
        </p:nvSpPr>
        <p:spPr/>
        <p:txBody>
          <a:bodyPr>
            <a:normAutofit/>
          </a:bodyPr>
          <a:lstStyle/>
          <a:p>
            <a:r>
              <a:rPr lang="en-US" dirty="0"/>
              <a:t>Running Colorlab</a:t>
            </a:r>
          </a:p>
        </p:txBody>
      </p:sp>
      <p:sp>
        <p:nvSpPr>
          <p:cNvPr id="3" name="Content Placeholder 2">
            <a:extLst>
              <a:ext uri="{FF2B5EF4-FFF2-40B4-BE49-F238E27FC236}">
                <a16:creationId xmlns:a16="http://schemas.microsoft.com/office/drawing/2014/main" id="{D409D5CE-F502-4E7D-A4A5-142625429785}"/>
              </a:ext>
            </a:extLst>
          </p:cNvPr>
          <p:cNvSpPr>
            <a:spLocks noGrp="1"/>
          </p:cNvSpPr>
          <p:nvPr>
            <p:ph idx="1"/>
          </p:nvPr>
        </p:nvSpPr>
        <p:spPr>
          <a:xfrm>
            <a:off x="1097279" y="1845734"/>
            <a:ext cx="4998721" cy="4023360"/>
          </a:xfrm>
        </p:spPr>
        <p:txBody>
          <a:bodyPr>
            <a:normAutofit/>
          </a:bodyPr>
          <a:lstStyle/>
          <a:p>
            <a:pPr>
              <a:buFont typeface="Arial" panose="020B0604020202020204" pitchFamily="34" charset="0"/>
              <a:buChar char="•"/>
            </a:pPr>
            <a:r>
              <a:rPr lang="en-US" dirty="0"/>
              <a:t> The program assumes that the file names of the UV-Vis data contain a timestamp within the name.  The program uses these time stamps to generate an axis label. </a:t>
            </a:r>
          </a:p>
        </p:txBody>
      </p:sp>
      <p:sp>
        <p:nvSpPr>
          <p:cNvPr id="7" name="Slide Number Placeholder 6">
            <a:extLst>
              <a:ext uri="{FF2B5EF4-FFF2-40B4-BE49-F238E27FC236}">
                <a16:creationId xmlns:a16="http://schemas.microsoft.com/office/drawing/2014/main" id="{49AEBF87-9DC5-4F08-97E4-5A4158493711}"/>
              </a:ext>
            </a:extLst>
          </p:cNvPr>
          <p:cNvSpPr>
            <a:spLocks noGrp="1"/>
          </p:cNvSpPr>
          <p:nvPr>
            <p:ph type="sldNum" sz="quarter" idx="12"/>
          </p:nvPr>
        </p:nvSpPr>
        <p:spPr/>
        <p:txBody>
          <a:bodyPr>
            <a:normAutofit/>
          </a:bodyPr>
          <a:lstStyle/>
          <a:p>
            <a:pPr>
              <a:spcAft>
                <a:spcPts val="600"/>
              </a:spcAft>
            </a:pPr>
            <a:fld id="{F5DC9C5A-B110-4663-94E3-356705C0FE9E}" type="slidenum">
              <a:rPr lang="en-US" smtClean="0"/>
              <a:pPr>
                <a:spcAft>
                  <a:spcPts val="600"/>
                </a:spcAft>
              </a:pPr>
              <a:t>7</a:t>
            </a:fld>
            <a:endParaRPr lang="en-US"/>
          </a:p>
        </p:txBody>
      </p:sp>
      <p:pic>
        <p:nvPicPr>
          <p:cNvPr id="11" name="Picture 10" descr="Chart, histogram&#10;&#10;Description automatically generated">
            <a:extLst>
              <a:ext uri="{FF2B5EF4-FFF2-40B4-BE49-F238E27FC236}">
                <a16:creationId xmlns:a16="http://schemas.microsoft.com/office/drawing/2014/main" id="{F3A22940-732B-4C5C-97C2-CB1F18AE871B}"/>
              </a:ext>
            </a:extLst>
          </p:cNvPr>
          <p:cNvPicPr>
            <a:picLocks noChangeAspect="1"/>
          </p:cNvPicPr>
          <p:nvPr/>
        </p:nvPicPr>
        <p:blipFill rotWithShape="1">
          <a:blip r:embed="rId2">
            <a:extLst>
              <a:ext uri="{28A0092B-C50C-407E-A947-70E740481C1C}">
                <a14:useLocalDpi xmlns:a14="http://schemas.microsoft.com/office/drawing/2010/main" val="0"/>
              </a:ext>
            </a:extLst>
          </a:blip>
          <a:srcRect l="18085" t="5883" r="15707" b="2145"/>
          <a:stretch/>
        </p:blipFill>
        <p:spPr>
          <a:xfrm>
            <a:off x="7537978" y="1766136"/>
            <a:ext cx="3971089" cy="4137343"/>
          </a:xfrm>
          <a:prstGeom prst="rect">
            <a:avLst/>
          </a:prstGeom>
        </p:spPr>
      </p:pic>
      <p:pic>
        <p:nvPicPr>
          <p:cNvPr id="13" name="Picture 12">
            <a:extLst>
              <a:ext uri="{FF2B5EF4-FFF2-40B4-BE49-F238E27FC236}">
                <a16:creationId xmlns:a16="http://schemas.microsoft.com/office/drawing/2014/main" id="{663961BA-0F6D-492A-9933-B8E09306778E}"/>
              </a:ext>
            </a:extLst>
          </p:cNvPr>
          <p:cNvPicPr>
            <a:picLocks noChangeAspect="1"/>
          </p:cNvPicPr>
          <p:nvPr/>
        </p:nvPicPr>
        <p:blipFill>
          <a:blip r:embed="rId3"/>
          <a:stretch>
            <a:fillRect/>
          </a:stretch>
        </p:blipFill>
        <p:spPr>
          <a:xfrm>
            <a:off x="1110179" y="3137952"/>
            <a:ext cx="5255836" cy="2153071"/>
          </a:xfrm>
          <a:prstGeom prst="rect">
            <a:avLst/>
          </a:prstGeom>
        </p:spPr>
      </p:pic>
      <p:sp>
        <p:nvSpPr>
          <p:cNvPr id="15" name="TextBox 14">
            <a:extLst>
              <a:ext uri="{FF2B5EF4-FFF2-40B4-BE49-F238E27FC236}">
                <a16:creationId xmlns:a16="http://schemas.microsoft.com/office/drawing/2014/main" id="{73083C15-0FD3-41BA-B066-88E2662E27E2}"/>
              </a:ext>
            </a:extLst>
          </p:cNvPr>
          <p:cNvSpPr txBox="1"/>
          <p:nvPr/>
        </p:nvSpPr>
        <p:spPr>
          <a:xfrm>
            <a:off x="1004323" y="5479525"/>
            <a:ext cx="5467547" cy="461665"/>
          </a:xfrm>
          <a:prstGeom prst="rect">
            <a:avLst/>
          </a:prstGeom>
          <a:noFill/>
        </p:spPr>
        <p:txBody>
          <a:bodyPr wrap="square" rtlCol="0">
            <a:spAutoFit/>
          </a:bodyPr>
          <a:lstStyle/>
          <a:p>
            <a:r>
              <a:rPr lang="en-US" sz="1200" dirty="0"/>
              <a:t>After selecting the “Browse” option, we navigated to Documents/ratcliff/OPV1 where the UV-Vis data lives</a:t>
            </a:r>
          </a:p>
        </p:txBody>
      </p:sp>
      <p:sp>
        <p:nvSpPr>
          <p:cNvPr id="24" name="TextBox 23">
            <a:extLst>
              <a:ext uri="{FF2B5EF4-FFF2-40B4-BE49-F238E27FC236}">
                <a16:creationId xmlns:a16="http://schemas.microsoft.com/office/drawing/2014/main" id="{164A0DAD-A37B-4469-AD6F-4BE35C08A69E}"/>
              </a:ext>
            </a:extLst>
          </p:cNvPr>
          <p:cNvSpPr txBox="1"/>
          <p:nvPr/>
        </p:nvSpPr>
        <p:spPr>
          <a:xfrm>
            <a:off x="8062625" y="5857091"/>
            <a:ext cx="3328968" cy="461665"/>
          </a:xfrm>
          <a:prstGeom prst="rect">
            <a:avLst/>
          </a:prstGeom>
          <a:noFill/>
        </p:spPr>
        <p:txBody>
          <a:bodyPr wrap="square" rtlCol="0">
            <a:spAutoFit/>
          </a:bodyPr>
          <a:lstStyle/>
          <a:p>
            <a:r>
              <a:rPr lang="en-US" sz="1200" dirty="0"/>
              <a:t>Example of an image generated by Colorlab GUI using Illuminant C, and a saturation scalar of 2.</a:t>
            </a:r>
          </a:p>
        </p:txBody>
      </p:sp>
    </p:spTree>
    <p:extLst>
      <p:ext uri="{BB962C8B-B14F-4D97-AF65-F5344CB8AC3E}">
        <p14:creationId xmlns:p14="http://schemas.microsoft.com/office/powerpoint/2010/main" val="593939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7C1F6-497D-43C4-B75B-D37F2861D8F3}"/>
              </a:ext>
            </a:extLst>
          </p:cNvPr>
          <p:cNvSpPr>
            <a:spLocks noGrp="1"/>
          </p:cNvSpPr>
          <p:nvPr>
            <p:ph type="title"/>
          </p:nvPr>
        </p:nvSpPr>
        <p:spPr/>
        <p:txBody>
          <a:bodyPr/>
          <a:lstStyle/>
          <a:p>
            <a:r>
              <a:rPr lang="en-US" dirty="0"/>
              <a:t>Running Colorlab</a:t>
            </a:r>
          </a:p>
        </p:txBody>
      </p:sp>
      <p:pic>
        <p:nvPicPr>
          <p:cNvPr id="6" name="Content Placeholder 5">
            <a:extLst>
              <a:ext uri="{FF2B5EF4-FFF2-40B4-BE49-F238E27FC236}">
                <a16:creationId xmlns:a16="http://schemas.microsoft.com/office/drawing/2014/main" id="{400798A2-B5B4-49ED-B152-48C8E368C6AA}"/>
              </a:ext>
            </a:extLst>
          </p:cNvPr>
          <p:cNvPicPr>
            <a:picLocks noGrp="1" noChangeAspect="1"/>
          </p:cNvPicPr>
          <p:nvPr>
            <p:ph idx="1"/>
          </p:nvPr>
        </p:nvPicPr>
        <p:blipFill>
          <a:blip r:embed="rId2"/>
          <a:stretch>
            <a:fillRect/>
          </a:stretch>
        </p:blipFill>
        <p:spPr>
          <a:xfrm>
            <a:off x="1097280" y="1874544"/>
            <a:ext cx="2428345" cy="2697075"/>
          </a:xfrm>
        </p:spPr>
      </p:pic>
      <p:sp>
        <p:nvSpPr>
          <p:cNvPr id="4" name="Slide Number Placeholder 3">
            <a:extLst>
              <a:ext uri="{FF2B5EF4-FFF2-40B4-BE49-F238E27FC236}">
                <a16:creationId xmlns:a16="http://schemas.microsoft.com/office/drawing/2014/main" id="{F70426FD-200D-48BE-9A54-89B48E13431B}"/>
              </a:ext>
            </a:extLst>
          </p:cNvPr>
          <p:cNvSpPr>
            <a:spLocks noGrp="1"/>
          </p:cNvSpPr>
          <p:nvPr>
            <p:ph type="sldNum" sz="quarter" idx="12"/>
          </p:nvPr>
        </p:nvSpPr>
        <p:spPr/>
        <p:txBody>
          <a:bodyPr/>
          <a:lstStyle/>
          <a:p>
            <a:fld id="{F5DC9C5A-B110-4663-94E3-356705C0FE9E}" type="slidenum">
              <a:rPr lang="en-US" smtClean="0"/>
              <a:t>8</a:t>
            </a:fld>
            <a:endParaRPr lang="en-US"/>
          </a:p>
        </p:txBody>
      </p:sp>
      <p:pic>
        <p:nvPicPr>
          <p:cNvPr id="8" name="Picture 7">
            <a:extLst>
              <a:ext uri="{FF2B5EF4-FFF2-40B4-BE49-F238E27FC236}">
                <a16:creationId xmlns:a16="http://schemas.microsoft.com/office/drawing/2014/main" id="{1395A712-0F20-4CA9-AFFD-B9299E21FCE2}"/>
              </a:ext>
            </a:extLst>
          </p:cNvPr>
          <p:cNvPicPr>
            <a:picLocks noChangeAspect="1"/>
          </p:cNvPicPr>
          <p:nvPr/>
        </p:nvPicPr>
        <p:blipFill>
          <a:blip r:embed="rId3"/>
          <a:stretch>
            <a:fillRect/>
          </a:stretch>
        </p:blipFill>
        <p:spPr>
          <a:xfrm>
            <a:off x="3604935" y="1811773"/>
            <a:ext cx="2427275" cy="2759846"/>
          </a:xfrm>
          <a:prstGeom prst="rect">
            <a:avLst/>
          </a:prstGeom>
        </p:spPr>
      </p:pic>
      <p:pic>
        <p:nvPicPr>
          <p:cNvPr id="10" name="Picture 9" descr="Chart, histogram&#10;&#10;Description automatically generated">
            <a:extLst>
              <a:ext uri="{FF2B5EF4-FFF2-40B4-BE49-F238E27FC236}">
                <a16:creationId xmlns:a16="http://schemas.microsoft.com/office/drawing/2014/main" id="{1BD57664-0F21-4B44-9592-E8CAE07D7CDA}"/>
              </a:ext>
            </a:extLst>
          </p:cNvPr>
          <p:cNvPicPr>
            <a:picLocks noChangeAspect="1"/>
          </p:cNvPicPr>
          <p:nvPr/>
        </p:nvPicPr>
        <p:blipFill rotWithShape="1">
          <a:blip r:embed="rId4">
            <a:extLst>
              <a:ext uri="{28A0092B-C50C-407E-A947-70E740481C1C}">
                <a14:useLocalDpi xmlns:a14="http://schemas.microsoft.com/office/drawing/2010/main" val="0"/>
              </a:ext>
            </a:extLst>
          </a:blip>
          <a:srcRect l="20898" t="6454" r="18213"/>
          <a:stretch/>
        </p:blipFill>
        <p:spPr>
          <a:xfrm>
            <a:off x="6146276" y="1811773"/>
            <a:ext cx="2427275" cy="2796827"/>
          </a:xfrm>
          <a:prstGeom prst="rect">
            <a:avLst/>
          </a:prstGeom>
        </p:spPr>
      </p:pic>
      <p:pic>
        <p:nvPicPr>
          <p:cNvPr id="12" name="Picture 11" descr="Chart, histogram&#10;&#10;Description automatically generated">
            <a:extLst>
              <a:ext uri="{FF2B5EF4-FFF2-40B4-BE49-F238E27FC236}">
                <a16:creationId xmlns:a16="http://schemas.microsoft.com/office/drawing/2014/main" id="{F2A821B5-A067-4A1C-9F76-B3E358732466}"/>
              </a:ext>
            </a:extLst>
          </p:cNvPr>
          <p:cNvPicPr>
            <a:picLocks noChangeAspect="1"/>
          </p:cNvPicPr>
          <p:nvPr/>
        </p:nvPicPr>
        <p:blipFill rotWithShape="1">
          <a:blip r:embed="rId5">
            <a:extLst>
              <a:ext uri="{28A0092B-C50C-407E-A947-70E740481C1C}">
                <a14:useLocalDpi xmlns:a14="http://schemas.microsoft.com/office/drawing/2010/main" val="0"/>
              </a:ext>
            </a:extLst>
          </a:blip>
          <a:srcRect l="21542" t="5595" r="17730" b="2052"/>
          <a:stretch/>
        </p:blipFill>
        <p:spPr>
          <a:xfrm>
            <a:off x="8728405" y="1765641"/>
            <a:ext cx="2427275" cy="2768510"/>
          </a:xfrm>
          <a:prstGeom prst="rect">
            <a:avLst/>
          </a:prstGeom>
        </p:spPr>
      </p:pic>
      <p:sp>
        <p:nvSpPr>
          <p:cNvPr id="13" name="TextBox 12">
            <a:extLst>
              <a:ext uri="{FF2B5EF4-FFF2-40B4-BE49-F238E27FC236}">
                <a16:creationId xmlns:a16="http://schemas.microsoft.com/office/drawing/2014/main" id="{22065093-E0E0-4584-8567-014241FE988D}"/>
              </a:ext>
            </a:extLst>
          </p:cNvPr>
          <p:cNvSpPr txBox="1"/>
          <p:nvPr/>
        </p:nvSpPr>
        <p:spPr>
          <a:xfrm>
            <a:off x="1105891" y="4708803"/>
            <a:ext cx="2334893" cy="1200329"/>
          </a:xfrm>
          <a:prstGeom prst="rect">
            <a:avLst/>
          </a:prstGeom>
          <a:noFill/>
        </p:spPr>
        <p:txBody>
          <a:bodyPr wrap="square" rtlCol="0">
            <a:spAutoFit/>
          </a:bodyPr>
          <a:lstStyle/>
          <a:p>
            <a:r>
              <a:rPr lang="en-US" sz="1200" dirty="0"/>
              <a:t>Example of an image generated by Colorlab GUI using Illuminant C, and unscaled data (saturation scale of 1).  The cyan band is an indication of invalid data that can sometimes be avoided by scaling.</a:t>
            </a:r>
          </a:p>
        </p:txBody>
      </p:sp>
      <p:sp>
        <p:nvSpPr>
          <p:cNvPr id="15" name="TextBox 14">
            <a:extLst>
              <a:ext uri="{FF2B5EF4-FFF2-40B4-BE49-F238E27FC236}">
                <a16:creationId xmlns:a16="http://schemas.microsoft.com/office/drawing/2014/main" id="{261894F7-FFBD-4FDD-99F9-2F83186161D1}"/>
              </a:ext>
            </a:extLst>
          </p:cNvPr>
          <p:cNvSpPr txBox="1"/>
          <p:nvPr/>
        </p:nvSpPr>
        <p:spPr>
          <a:xfrm>
            <a:off x="3525625" y="4646032"/>
            <a:ext cx="2334893" cy="646331"/>
          </a:xfrm>
          <a:prstGeom prst="rect">
            <a:avLst/>
          </a:prstGeom>
          <a:noFill/>
        </p:spPr>
        <p:txBody>
          <a:bodyPr wrap="square" rtlCol="0">
            <a:spAutoFit/>
          </a:bodyPr>
          <a:lstStyle/>
          <a:p>
            <a:r>
              <a:rPr lang="en-US" sz="1200" dirty="0"/>
              <a:t>Example of an image generated by Colorlab GUI using Illuminant C, and a saturation scalar of 2.  </a:t>
            </a:r>
          </a:p>
        </p:txBody>
      </p:sp>
      <p:sp>
        <p:nvSpPr>
          <p:cNvPr id="16" name="TextBox 15">
            <a:extLst>
              <a:ext uri="{FF2B5EF4-FFF2-40B4-BE49-F238E27FC236}">
                <a16:creationId xmlns:a16="http://schemas.microsoft.com/office/drawing/2014/main" id="{0C4ACFA6-240E-4A7C-9425-9861D0DCEEA9}"/>
              </a:ext>
            </a:extLst>
          </p:cNvPr>
          <p:cNvSpPr txBox="1"/>
          <p:nvPr/>
        </p:nvSpPr>
        <p:spPr>
          <a:xfrm>
            <a:off x="6105427" y="4646032"/>
            <a:ext cx="2334893" cy="646331"/>
          </a:xfrm>
          <a:prstGeom prst="rect">
            <a:avLst/>
          </a:prstGeom>
          <a:noFill/>
        </p:spPr>
        <p:txBody>
          <a:bodyPr wrap="square" rtlCol="0">
            <a:spAutoFit/>
          </a:bodyPr>
          <a:lstStyle/>
          <a:p>
            <a:r>
              <a:rPr lang="en-US" sz="1200" dirty="0"/>
              <a:t>Example of an image generated by Colorlab GUI using Illuminant C, and a saturation scalar of 3. </a:t>
            </a:r>
          </a:p>
        </p:txBody>
      </p:sp>
      <p:sp>
        <p:nvSpPr>
          <p:cNvPr id="17" name="TextBox 16">
            <a:extLst>
              <a:ext uri="{FF2B5EF4-FFF2-40B4-BE49-F238E27FC236}">
                <a16:creationId xmlns:a16="http://schemas.microsoft.com/office/drawing/2014/main" id="{B5E96D91-95B1-48AC-B1DA-5D1DAA053F85}"/>
              </a:ext>
            </a:extLst>
          </p:cNvPr>
          <p:cNvSpPr txBox="1"/>
          <p:nvPr/>
        </p:nvSpPr>
        <p:spPr>
          <a:xfrm>
            <a:off x="8685229" y="4608600"/>
            <a:ext cx="2334893" cy="646331"/>
          </a:xfrm>
          <a:prstGeom prst="rect">
            <a:avLst/>
          </a:prstGeom>
          <a:noFill/>
        </p:spPr>
        <p:txBody>
          <a:bodyPr wrap="square" rtlCol="0">
            <a:spAutoFit/>
          </a:bodyPr>
          <a:lstStyle/>
          <a:p>
            <a:r>
              <a:rPr lang="en-US" sz="1200" dirty="0"/>
              <a:t>Example of an image generated by Colorlab GUI using Illuminant C, and a saturation scalar of 4. </a:t>
            </a:r>
          </a:p>
        </p:txBody>
      </p:sp>
    </p:spTree>
    <p:extLst>
      <p:ext uri="{BB962C8B-B14F-4D97-AF65-F5344CB8AC3E}">
        <p14:creationId xmlns:p14="http://schemas.microsoft.com/office/powerpoint/2010/main" val="33932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50F4F-6B32-405B-BD35-84CAFE40449D}"/>
              </a:ext>
            </a:extLst>
          </p:cNvPr>
          <p:cNvSpPr>
            <a:spLocks noGrp="1"/>
          </p:cNvSpPr>
          <p:nvPr>
            <p:ph type="title"/>
          </p:nvPr>
        </p:nvSpPr>
        <p:spPr/>
        <p:txBody>
          <a:bodyPr/>
          <a:lstStyle/>
          <a:p>
            <a:r>
              <a:rPr lang="en-US" dirty="0"/>
              <a:t>Running Colorlab</a:t>
            </a:r>
          </a:p>
        </p:txBody>
      </p:sp>
      <p:pic>
        <p:nvPicPr>
          <p:cNvPr id="6" name="Content Placeholder 5" descr="Chart&#10;&#10;Description automatically generated">
            <a:extLst>
              <a:ext uri="{FF2B5EF4-FFF2-40B4-BE49-F238E27FC236}">
                <a16:creationId xmlns:a16="http://schemas.microsoft.com/office/drawing/2014/main" id="{81349705-3CDC-4D4C-BE33-8F8BAC4B96E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1024" t="6128" r="17814"/>
          <a:stretch/>
        </p:blipFill>
        <p:spPr>
          <a:xfrm>
            <a:off x="1527143" y="1809948"/>
            <a:ext cx="1885360" cy="2170250"/>
          </a:xfrm>
        </p:spPr>
      </p:pic>
      <p:sp>
        <p:nvSpPr>
          <p:cNvPr id="4" name="Slide Number Placeholder 3">
            <a:extLst>
              <a:ext uri="{FF2B5EF4-FFF2-40B4-BE49-F238E27FC236}">
                <a16:creationId xmlns:a16="http://schemas.microsoft.com/office/drawing/2014/main" id="{21C0AC8E-B6F7-4FB5-B7BF-B7A89888BB76}"/>
              </a:ext>
            </a:extLst>
          </p:cNvPr>
          <p:cNvSpPr>
            <a:spLocks noGrp="1"/>
          </p:cNvSpPr>
          <p:nvPr>
            <p:ph type="sldNum" sz="quarter" idx="12"/>
          </p:nvPr>
        </p:nvSpPr>
        <p:spPr/>
        <p:txBody>
          <a:bodyPr/>
          <a:lstStyle/>
          <a:p>
            <a:fld id="{F5DC9C5A-B110-4663-94E3-356705C0FE9E}" type="slidenum">
              <a:rPr lang="en-US" smtClean="0"/>
              <a:t>9</a:t>
            </a:fld>
            <a:endParaRPr lang="en-US"/>
          </a:p>
        </p:txBody>
      </p:sp>
      <p:pic>
        <p:nvPicPr>
          <p:cNvPr id="8" name="Picture 7" descr="Chart, histogram&#10;&#10;Description automatically generated">
            <a:extLst>
              <a:ext uri="{FF2B5EF4-FFF2-40B4-BE49-F238E27FC236}">
                <a16:creationId xmlns:a16="http://schemas.microsoft.com/office/drawing/2014/main" id="{F60B27A0-CFD6-444B-80C9-5FA3E78CD1C0}"/>
              </a:ext>
            </a:extLst>
          </p:cNvPr>
          <p:cNvPicPr>
            <a:picLocks noChangeAspect="1"/>
          </p:cNvPicPr>
          <p:nvPr/>
        </p:nvPicPr>
        <p:blipFill rotWithShape="1">
          <a:blip r:embed="rId3">
            <a:extLst>
              <a:ext uri="{28A0092B-C50C-407E-A947-70E740481C1C}">
                <a14:useLocalDpi xmlns:a14="http://schemas.microsoft.com/office/drawing/2010/main" val="0"/>
              </a:ext>
            </a:extLst>
          </a:blip>
          <a:srcRect l="21704" t="5810" r="18374"/>
          <a:stretch/>
        </p:blipFill>
        <p:spPr>
          <a:xfrm>
            <a:off x="3987541" y="1809948"/>
            <a:ext cx="1902485" cy="2242838"/>
          </a:xfrm>
          <a:prstGeom prst="rect">
            <a:avLst/>
          </a:prstGeom>
        </p:spPr>
      </p:pic>
      <p:pic>
        <p:nvPicPr>
          <p:cNvPr id="10" name="Picture 9" descr="Chart, histogram&#10;&#10;Description automatically generated">
            <a:extLst>
              <a:ext uri="{FF2B5EF4-FFF2-40B4-BE49-F238E27FC236}">
                <a16:creationId xmlns:a16="http://schemas.microsoft.com/office/drawing/2014/main" id="{52347E78-C201-44FB-AEA6-F9C33EF80952}"/>
              </a:ext>
            </a:extLst>
          </p:cNvPr>
          <p:cNvPicPr>
            <a:picLocks noChangeAspect="1"/>
          </p:cNvPicPr>
          <p:nvPr/>
        </p:nvPicPr>
        <p:blipFill rotWithShape="1">
          <a:blip r:embed="rId4">
            <a:extLst>
              <a:ext uri="{28A0092B-C50C-407E-A947-70E740481C1C}">
                <a14:useLocalDpi xmlns:a14="http://schemas.microsoft.com/office/drawing/2010/main" val="0"/>
              </a:ext>
            </a:extLst>
          </a:blip>
          <a:srcRect l="20415" t="6454" r="18374" b="2266"/>
          <a:stretch/>
        </p:blipFill>
        <p:spPr>
          <a:xfrm>
            <a:off x="6371580" y="1809949"/>
            <a:ext cx="2005361" cy="2242837"/>
          </a:xfrm>
          <a:prstGeom prst="rect">
            <a:avLst/>
          </a:prstGeom>
        </p:spPr>
      </p:pic>
      <p:pic>
        <p:nvPicPr>
          <p:cNvPr id="12" name="Picture 11" descr="Chart, histogram&#10;&#10;Description automatically generated">
            <a:extLst>
              <a:ext uri="{FF2B5EF4-FFF2-40B4-BE49-F238E27FC236}">
                <a16:creationId xmlns:a16="http://schemas.microsoft.com/office/drawing/2014/main" id="{9C609580-37D7-44E5-A035-4A2312CBC121}"/>
              </a:ext>
            </a:extLst>
          </p:cNvPr>
          <p:cNvPicPr>
            <a:picLocks noChangeAspect="1"/>
          </p:cNvPicPr>
          <p:nvPr/>
        </p:nvPicPr>
        <p:blipFill rotWithShape="1">
          <a:blip r:embed="rId5">
            <a:extLst>
              <a:ext uri="{28A0092B-C50C-407E-A947-70E740481C1C}">
                <a14:useLocalDpi xmlns:a14="http://schemas.microsoft.com/office/drawing/2010/main" val="0"/>
              </a:ext>
            </a:extLst>
          </a:blip>
          <a:srcRect l="20989" t="4784" r="17225"/>
          <a:stretch/>
        </p:blipFill>
        <p:spPr>
          <a:xfrm>
            <a:off x="8864340" y="1772240"/>
            <a:ext cx="2005361" cy="2317789"/>
          </a:xfrm>
          <a:prstGeom prst="rect">
            <a:avLst/>
          </a:prstGeom>
        </p:spPr>
      </p:pic>
      <p:pic>
        <p:nvPicPr>
          <p:cNvPr id="14" name="Picture 13" descr="Chart, histogram&#10;&#10;Description automatically generated">
            <a:extLst>
              <a:ext uri="{FF2B5EF4-FFF2-40B4-BE49-F238E27FC236}">
                <a16:creationId xmlns:a16="http://schemas.microsoft.com/office/drawing/2014/main" id="{07A83234-0E10-47C6-8AD4-04DDE9B3C90D}"/>
              </a:ext>
            </a:extLst>
          </p:cNvPr>
          <p:cNvPicPr>
            <a:picLocks noChangeAspect="1"/>
          </p:cNvPicPr>
          <p:nvPr/>
        </p:nvPicPr>
        <p:blipFill rotWithShape="1">
          <a:blip r:embed="rId6">
            <a:extLst>
              <a:ext uri="{28A0092B-C50C-407E-A947-70E740481C1C}">
                <a14:useLocalDpi xmlns:a14="http://schemas.microsoft.com/office/drawing/2010/main" val="0"/>
              </a:ext>
            </a:extLst>
          </a:blip>
          <a:srcRect l="21381" t="7528" r="19018" b="2051"/>
          <a:stretch/>
        </p:blipFill>
        <p:spPr>
          <a:xfrm>
            <a:off x="1490189" y="4024040"/>
            <a:ext cx="1922314" cy="2187280"/>
          </a:xfrm>
          <a:prstGeom prst="rect">
            <a:avLst/>
          </a:prstGeom>
        </p:spPr>
      </p:pic>
      <p:sp>
        <p:nvSpPr>
          <p:cNvPr id="15" name="TextBox 14">
            <a:extLst>
              <a:ext uri="{FF2B5EF4-FFF2-40B4-BE49-F238E27FC236}">
                <a16:creationId xmlns:a16="http://schemas.microsoft.com/office/drawing/2014/main" id="{65C81338-6154-4ECB-9913-88A987C6E5C9}"/>
              </a:ext>
            </a:extLst>
          </p:cNvPr>
          <p:cNvSpPr txBox="1"/>
          <p:nvPr/>
        </p:nvSpPr>
        <p:spPr>
          <a:xfrm>
            <a:off x="4938783" y="4797475"/>
            <a:ext cx="5175315" cy="646331"/>
          </a:xfrm>
          <a:prstGeom prst="rect">
            <a:avLst/>
          </a:prstGeom>
          <a:noFill/>
        </p:spPr>
        <p:txBody>
          <a:bodyPr wrap="square" rtlCol="0">
            <a:spAutoFit/>
          </a:bodyPr>
          <a:lstStyle/>
          <a:p>
            <a:r>
              <a:rPr lang="en-US" dirty="0"/>
              <a:t>Example of images generated by using each of the available illuminants, and a saturation scalar of 1.</a:t>
            </a:r>
          </a:p>
        </p:txBody>
      </p:sp>
    </p:spTree>
    <p:extLst>
      <p:ext uri="{BB962C8B-B14F-4D97-AF65-F5344CB8AC3E}">
        <p14:creationId xmlns:p14="http://schemas.microsoft.com/office/powerpoint/2010/main" val="273318038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187</TotalTime>
  <Words>861</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Retrospect</vt:lpstr>
      <vt:lpstr>Welcome to Colorlab!</vt:lpstr>
      <vt:lpstr>Downloading Anaconda</vt:lpstr>
      <vt:lpstr>Getting started with Colorlab GUI</vt:lpstr>
      <vt:lpstr>Running Colorlab</vt:lpstr>
      <vt:lpstr>Running Colorlab</vt:lpstr>
      <vt:lpstr>Running Colorlab</vt:lpstr>
      <vt:lpstr>Running Colorlab</vt:lpstr>
      <vt:lpstr>Running Colorlab</vt:lpstr>
      <vt:lpstr>Running Colorlab</vt:lpstr>
      <vt:lpstr>Running Colorlab</vt:lpstr>
      <vt:lpstr>Running Colorlab</vt:lpstr>
      <vt:lpstr>Information on Illuminants</vt:lpstr>
      <vt:lpstr>Information on Illuminants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Colorlab!</dc:title>
  <dc:creator>Babiak, Priscilla Marie - (pbabiak)</dc:creator>
  <cp:lastModifiedBy>Babiak, Priscilla Marie - (pbabiak)</cp:lastModifiedBy>
  <cp:revision>60</cp:revision>
  <dcterms:created xsi:type="dcterms:W3CDTF">2021-07-31T20:34:44Z</dcterms:created>
  <dcterms:modified xsi:type="dcterms:W3CDTF">2021-09-02T03:21:48Z</dcterms:modified>
</cp:coreProperties>
</file>