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7" r:id="rId3"/>
    <p:sldId id="258" r:id="rId4"/>
    <p:sldId id="259" r:id="rId5"/>
    <p:sldId id="260" r:id="rId6"/>
    <p:sldId id="267" r:id="rId7"/>
    <p:sldId id="268" r:id="rId8"/>
    <p:sldId id="269" r:id="rId9"/>
    <p:sldId id="261" r:id="rId10"/>
    <p:sldId id="262" r:id="rId11"/>
    <p:sldId id="263" r:id="rId12"/>
    <p:sldId id="264"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A0895-B8DC-496E-AC04-E87D68EFE53B}" v="21" dt="2023-12-24T11:25:12.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 Anil" userId="b88bd26334ab0d87" providerId="LiveId" clId="{EDFA0895-B8DC-496E-AC04-E87D68EFE53B}"/>
    <pc:docChg chg="undo custSel addSld modSld sldOrd">
      <pc:chgData name="Chauhan Anil" userId="b88bd26334ab0d87" providerId="LiveId" clId="{EDFA0895-B8DC-496E-AC04-E87D68EFE53B}" dt="2023-12-24T11:26:24.218" v="1137" actId="1076"/>
      <pc:docMkLst>
        <pc:docMk/>
      </pc:docMkLst>
      <pc:sldChg chg="modSp mod">
        <pc:chgData name="Chauhan Anil" userId="b88bd26334ab0d87" providerId="LiveId" clId="{EDFA0895-B8DC-496E-AC04-E87D68EFE53B}" dt="2023-12-24T05:35:43.994" v="129" actId="14100"/>
        <pc:sldMkLst>
          <pc:docMk/>
          <pc:sldMk cId="3203324728" sldId="257"/>
        </pc:sldMkLst>
        <pc:spChg chg="mod">
          <ac:chgData name="Chauhan Anil" userId="b88bd26334ab0d87" providerId="LiveId" clId="{EDFA0895-B8DC-496E-AC04-E87D68EFE53B}" dt="2023-12-24T05:35:30.679" v="127" actId="14100"/>
          <ac:spMkLst>
            <pc:docMk/>
            <pc:sldMk cId="3203324728" sldId="257"/>
            <ac:spMk id="3" creationId="{D6F82036-2B54-41AE-F077-E4AB16DE19A7}"/>
          </ac:spMkLst>
        </pc:spChg>
        <pc:spChg chg="mod">
          <ac:chgData name="Chauhan Anil" userId="b88bd26334ab0d87" providerId="LiveId" clId="{EDFA0895-B8DC-496E-AC04-E87D68EFE53B}" dt="2023-12-24T05:35:43.994" v="129" actId="14100"/>
          <ac:spMkLst>
            <pc:docMk/>
            <pc:sldMk cId="3203324728" sldId="257"/>
            <ac:spMk id="4" creationId="{2C204CE1-384B-4AE5-EEFD-30561A682DB4}"/>
          </ac:spMkLst>
        </pc:spChg>
      </pc:sldChg>
      <pc:sldChg chg="modSp mod">
        <pc:chgData name="Chauhan Anil" userId="b88bd26334ab0d87" providerId="LiveId" clId="{EDFA0895-B8DC-496E-AC04-E87D68EFE53B}" dt="2023-12-24T05:36:08.889" v="132" actId="14100"/>
        <pc:sldMkLst>
          <pc:docMk/>
          <pc:sldMk cId="323552429" sldId="258"/>
        </pc:sldMkLst>
        <pc:spChg chg="mod">
          <ac:chgData name="Chauhan Anil" userId="b88bd26334ab0d87" providerId="LiveId" clId="{EDFA0895-B8DC-496E-AC04-E87D68EFE53B}" dt="2023-12-24T05:35:52.149" v="130" actId="14100"/>
          <ac:spMkLst>
            <pc:docMk/>
            <pc:sldMk cId="323552429" sldId="258"/>
            <ac:spMk id="3" creationId="{D6F82036-2B54-41AE-F077-E4AB16DE19A7}"/>
          </ac:spMkLst>
        </pc:spChg>
        <pc:spChg chg="mod">
          <ac:chgData name="Chauhan Anil" userId="b88bd26334ab0d87" providerId="LiveId" clId="{EDFA0895-B8DC-496E-AC04-E87D68EFE53B}" dt="2023-12-24T05:35:59.591" v="131" actId="14100"/>
          <ac:spMkLst>
            <pc:docMk/>
            <pc:sldMk cId="323552429" sldId="258"/>
            <ac:spMk id="4" creationId="{2C204CE1-384B-4AE5-EEFD-30561A682DB4}"/>
          </ac:spMkLst>
        </pc:spChg>
        <pc:spChg chg="mod">
          <ac:chgData name="Chauhan Anil" userId="b88bd26334ab0d87" providerId="LiveId" clId="{EDFA0895-B8DC-496E-AC04-E87D68EFE53B}" dt="2023-12-24T05:36:08.889" v="132" actId="14100"/>
          <ac:spMkLst>
            <pc:docMk/>
            <pc:sldMk cId="323552429" sldId="258"/>
            <ac:spMk id="5" creationId="{15D1B861-5C08-D245-88E0-AE3FEB5A561C}"/>
          </ac:spMkLst>
        </pc:spChg>
      </pc:sldChg>
      <pc:sldChg chg="addSp modSp mod">
        <pc:chgData name="Chauhan Anil" userId="b88bd26334ab0d87" providerId="LiveId" clId="{EDFA0895-B8DC-496E-AC04-E87D68EFE53B}" dt="2023-12-24T05:27:58.664" v="125" actId="1076"/>
        <pc:sldMkLst>
          <pc:docMk/>
          <pc:sldMk cId="3715251472" sldId="259"/>
        </pc:sldMkLst>
        <pc:picChg chg="add mod">
          <ac:chgData name="Chauhan Anil" userId="b88bd26334ab0d87" providerId="LiveId" clId="{EDFA0895-B8DC-496E-AC04-E87D68EFE53B}" dt="2023-12-24T05:27:58.664" v="125" actId="1076"/>
          <ac:picMkLst>
            <pc:docMk/>
            <pc:sldMk cId="3715251472" sldId="259"/>
            <ac:picMk id="3" creationId="{16DB89DE-1891-56BA-1291-23773E1A76C9}"/>
          </ac:picMkLst>
        </pc:picChg>
      </pc:sldChg>
      <pc:sldChg chg="addSp modSp add mod">
        <pc:chgData name="Chauhan Anil" userId="b88bd26334ab0d87" providerId="LiveId" clId="{EDFA0895-B8DC-496E-AC04-E87D68EFE53B}" dt="2023-12-24T06:57:04.602" v="403" actId="14100"/>
        <pc:sldMkLst>
          <pc:docMk/>
          <pc:sldMk cId="3462559330" sldId="261"/>
        </pc:sldMkLst>
        <pc:spChg chg="mod">
          <ac:chgData name="Chauhan Anil" userId="b88bd26334ab0d87" providerId="LiveId" clId="{EDFA0895-B8DC-496E-AC04-E87D68EFE53B}" dt="2023-12-24T06:56:00.160" v="398" actId="14100"/>
          <ac:spMkLst>
            <pc:docMk/>
            <pc:sldMk cId="3462559330" sldId="261"/>
            <ac:spMk id="4" creationId="{2C204CE1-384B-4AE5-EEFD-30561A682DB4}"/>
          </ac:spMkLst>
        </pc:spChg>
        <pc:picChg chg="add mod">
          <ac:chgData name="Chauhan Anil" userId="b88bd26334ab0d87" providerId="LiveId" clId="{EDFA0895-B8DC-496E-AC04-E87D68EFE53B}" dt="2023-12-24T06:56:15.994" v="400" actId="1076"/>
          <ac:picMkLst>
            <pc:docMk/>
            <pc:sldMk cId="3462559330" sldId="261"/>
            <ac:picMk id="3" creationId="{7B86D857-45E3-E0C0-31C7-0A66E7DD02C1}"/>
          </ac:picMkLst>
        </pc:picChg>
        <pc:picChg chg="add mod">
          <ac:chgData name="Chauhan Anil" userId="b88bd26334ab0d87" providerId="LiveId" clId="{EDFA0895-B8DC-496E-AC04-E87D68EFE53B}" dt="2023-12-24T06:57:04.602" v="403" actId="14100"/>
          <ac:picMkLst>
            <pc:docMk/>
            <pc:sldMk cId="3462559330" sldId="261"/>
            <ac:picMk id="6" creationId="{C88B0A28-AC8D-3DDA-1611-8A595EBF820B}"/>
          </ac:picMkLst>
        </pc:picChg>
      </pc:sldChg>
      <pc:sldChg chg="addSp delSp modSp add mod">
        <pc:chgData name="Chauhan Anil" userId="b88bd26334ab0d87" providerId="LiveId" clId="{EDFA0895-B8DC-496E-AC04-E87D68EFE53B}" dt="2023-12-24T07:35:31.361" v="1080" actId="1076"/>
        <pc:sldMkLst>
          <pc:docMk/>
          <pc:sldMk cId="1504911514" sldId="262"/>
        </pc:sldMkLst>
        <pc:spChg chg="mod">
          <ac:chgData name="Chauhan Anil" userId="b88bd26334ab0d87" providerId="LiveId" clId="{EDFA0895-B8DC-496E-AC04-E87D68EFE53B}" dt="2023-12-24T07:35:23.385" v="1079" actId="207"/>
          <ac:spMkLst>
            <pc:docMk/>
            <pc:sldMk cId="1504911514" sldId="262"/>
            <ac:spMk id="4" creationId="{2C204CE1-384B-4AE5-EEFD-30561A682DB4}"/>
          </ac:spMkLst>
        </pc:spChg>
        <pc:picChg chg="del">
          <ac:chgData name="Chauhan Anil" userId="b88bd26334ab0d87" providerId="LiveId" clId="{EDFA0895-B8DC-496E-AC04-E87D68EFE53B}" dt="2023-12-24T07:32:31.534" v="1062" actId="21"/>
          <ac:picMkLst>
            <pc:docMk/>
            <pc:sldMk cId="1504911514" sldId="262"/>
            <ac:picMk id="3" creationId="{7B86D857-45E3-E0C0-31C7-0A66E7DD02C1}"/>
          </ac:picMkLst>
        </pc:picChg>
        <pc:picChg chg="add mod">
          <ac:chgData name="Chauhan Anil" userId="b88bd26334ab0d87" providerId="LiveId" clId="{EDFA0895-B8DC-496E-AC04-E87D68EFE53B}" dt="2023-12-24T07:35:31.361" v="1080" actId="1076"/>
          <ac:picMkLst>
            <pc:docMk/>
            <pc:sldMk cId="1504911514" sldId="262"/>
            <ac:picMk id="5" creationId="{509ADF5C-6B7F-A296-5FA0-13878FB0A257}"/>
          </ac:picMkLst>
        </pc:picChg>
        <pc:picChg chg="del">
          <ac:chgData name="Chauhan Anil" userId="b88bd26334ab0d87" providerId="LiveId" clId="{EDFA0895-B8DC-496E-AC04-E87D68EFE53B}" dt="2023-12-24T07:32:34.911" v="1063" actId="21"/>
          <ac:picMkLst>
            <pc:docMk/>
            <pc:sldMk cId="1504911514" sldId="262"/>
            <ac:picMk id="6" creationId="{C88B0A28-AC8D-3DDA-1611-8A595EBF820B}"/>
          </ac:picMkLst>
        </pc:picChg>
      </pc:sldChg>
      <pc:sldChg chg="addSp delSp modSp add mod">
        <pc:chgData name="Chauhan Anil" userId="b88bd26334ab0d87" providerId="LiveId" clId="{EDFA0895-B8DC-496E-AC04-E87D68EFE53B}" dt="2023-12-24T07:10:15.788" v="459" actId="14100"/>
        <pc:sldMkLst>
          <pc:docMk/>
          <pc:sldMk cId="3224810290" sldId="263"/>
        </pc:sldMkLst>
        <pc:spChg chg="mod">
          <ac:chgData name="Chauhan Anil" userId="b88bd26334ab0d87" providerId="LiveId" clId="{EDFA0895-B8DC-496E-AC04-E87D68EFE53B}" dt="2023-12-24T07:07:13.063" v="449" actId="14100"/>
          <ac:spMkLst>
            <pc:docMk/>
            <pc:sldMk cId="3224810290" sldId="263"/>
            <ac:spMk id="4" creationId="{2C204CE1-384B-4AE5-EEFD-30561A682DB4}"/>
          </ac:spMkLst>
        </pc:spChg>
        <pc:picChg chg="del">
          <ac:chgData name="Chauhan Anil" userId="b88bd26334ab0d87" providerId="LiveId" clId="{EDFA0895-B8DC-496E-AC04-E87D68EFE53B}" dt="2023-12-24T07:06:53.920" v="447" actId="21"/>
          <ac:picMkLst>
            <pc:docMk/>
            <pc:sldMk cId="3224810290" sldId="263"/>
            <ac:picMk id="3" creationId="{7B86D857-45E3-E0C0-31C7-0A66E7DD02C1}"/>
          </ac:picMkLst>
        </pc:picChg>
        <pc:picChg chg="add mod">
          <ac:chgData name="Chauhan Anil" userId="b88bd26334ab0d87" providerId="LiveId" clId="{EDFA0895-B8DC-496E-AC04-E87D68EFE53B}" dt="2023-12-24T07:10:10.120" v="457" actId="1076"/>
          <ac:picMkLst>
            <pc:docMk/>
            <pc:sldMk cId="3224810290" sldId="263"/>
            <ac:picMk id="5" creationId="{8E7421CE-E0A9-E06C-C90B-B21313FB0965}"/>
          </ac:picMkLst>
        </pc:picChg>
        <pc:picChg chg="del">
          <ac:chgData name="Chauhan Anil" userId="b88bd26334ab0d87" providerId="LiveId" clId="{EDFA0895-B8DC-496E-AC04-E87D68EFE53B}" dt="2023-12-24T07:07:04.288" v="448" actId="21"/>
          <ac:picMkLst>
            <pc:docMk/>
            <pc:sldMk cId="3224810290" sldId="263"/>
            <ac:picMk id="6" creationId="{C88B0A28-AC8D-3DDA-1611-8A595EBF820B}"/>
          </ac:picMkLst>
        </pc:picChg>
        <pc:picChg chg="add mod">
          <ac:chgData name="Chauhan Anil" userId="b88bd26334ab0d87" providerId="LiveId" clId="{EDFA0895-B8DC-496E-AC04-E87D68EFE53B}" dt="2023-12-24T07:10:15.788" v="459" actId="14100"/>
          <ac:picMkLst>
            <pc:docMk/>
            <pc:sldMk cId="3224810290" sldId="263"/>
            <ac:picMk id="8" creationId="{189AF1D1-6537-0EF0-3D3E-935CB9593ACB}"/>
          </ac:picMkLst>
        </pc:picChg>
      </pc:sldChg>
      <pc:sldChg chg="addSp delSp modSp add mod">
        <pc:chgData name="Chauhan Anil" userId="b88bd26334ab0d87" providerId="LiveId" clId="{EDFA0895-B8DC-496E-AC04-E87D68EFE53B}" dt="2023-12-24T07:26:24.747" v="1003" actId="20577"/>
        <pc:sldMkLst>
          <pc:docMk/>
          <pc:sldMk cId="3754980143" sldId="264"/>
        </pc:sldMkLst>
        <pc:spChg chg="mod">
          <ac:chgData name="Chauhan Anil" userId="b88bd26334ab0d87" providerId="LiveId" clId="{EDFA0895-B8DC-496E-AC04-E87D68EFE53B}" dt="2023-12-24T07:26:24.747" v="1003" actId="20577"/>
          <ac:spMkLst>
            <pc:docMk/>
            <pc:sldMk cId="3754980143" sldId="264"/>
            <ac:spMk id="4" creationId="{2C204CE1-384B-4AE5-EEFD-30561A682DB4}"/>
          </ac:spMkLst>
        </pc:spChg>
        <pc:picChg chg="del">
          <ac:chgData name="Chauhan Anil" userId="b88bd26334ab0d87" providerId="LiveId" clId="{EDFA0895-B8DC-496E-AC04-E87D68EFE53B}" dt="2023-12-24T07:15:31.302" v="838" actId="21"/>
          <ac:picMkLst>
            <pc:docMk/>
            <pc:sldMk cId="3754980143" sldId="264"/>
            <ac:picMk id="3" creationId="{7B86D857-45E3-E0C0-31C7-0A66E7DD02C1}"/>
          </ac:picMkLst>
        </pc:picChg>
        <pc:picChg chg="add mod">
          <ac:chgData name="Chauhan Anil" userId="b88bd26334ab0d87" providerId="LiveId" clId="{EDFA0895-B8DC-496E-AC04-E87D68EFE53B}" dt="2023-12-24T07:16:42.841" v="843" actId="1076"/>
          <ac:picMkLst>
            <pc:docMk/>
            <pc:sldMk cId="3754980143" sldId="264"/>
            <ac:picMk id="5" creationId="{84152049-59B0-5565-BD77-9A35A4090043}"/>
          </ac:picMkLst>
        </pc:picChg>
        <pc:picChg chg="del">
          <ac:chgData name="Chauhan Anil" userId="b88bd26334ab0d87" providerId="LiveId" clId="{EDFA0895-B8DC-496E-AC04-E87D68EFE53B}" dt="2023-12-24T07:15:33.680" v="839" actId="21"/>
          <ac:picMkLst>
            <pc:docMk/>
            <pc:sldMk cId="3754980143" sldId="264"/>
            <ac:picMk id="6" creationId="{C88B0A28-AC8D-3DDA-1611-8A595EBF820B}"/>
          </ac:picMkLst>
        </pc:picChg>
        <pc:picChg chg="add mod">
          <ac:chgData name="Chauhan Anil" userId="b88bd26334ab0d87" providerId="LiveId" clId="{EDFA0895-B8DC-496E-AC04-E87D68EFE53B}" dt="2023-12-24T07:19:15.701" v="880" actId="1076"/>
          <ac:picMkLst>
            <pc:docMk/>
            <pc:sldMk cId="3754980143" sldId="264"/>
            <ac:picMk id="8" creationId="{DE6B2489-34FB-A578-3C10-6AC688DFA734}"/>
          </ac:picMkLst>
        </pc:picChg>
        <pc:picChg chg="add mod">
          <ac:chgData name="Chauhan Anil" userId="b88bd26334ab0d87" providerId="LiveId" clId="{EDFA0895-B8DC-496E-AC04-E87D68EFE53B}" dt="2023-12-24T07:20:22.237" v="885" actId="1076"/>
          <ac:picMkLst>
            <pc:docMk/>
            <pc:sldMk cId="3754980143" sldId="264"/>
            <ac:picMk id="10" creationId="{BF9F9F29-9377-930D-1B91-2BD0B665B231}"/>
          </ac:picMkLst>
        </pc:picChg>
      </pc:sldChg>
      <pc:sldChg chg="addSp delSp modSp add mod">
        <pc:chgData name="Chauhan Anil" userId="b88bd26334ab0d87" providerId="LiveId" clId="{EDFA0895-B8DC-496E-AC04-E87D68EFE53B}" dt="2023-12-24T07:25:54.758" v="1000" actId="115"/>
        <pc:sldMkLst>
          <pc:docMk/>
          <pc:sldMk cId="54715369" sldId="265"/>
        </pc:sldMkLst>
        <pc:spChg chg="mod">
          <ac:chgData name="Chauhan Anil" userId="b88bd26334ab0d87" providerId="LiveId" clId="{EDFA0895-B8DC-496E-AC04-E87D68EFE53B}" dt="2023-12-24T07:25:54.758" v="1000" actId="115"/>
          <ac:spMkLst>
            <pc:docMk/>
            <pc:sldMk cId="54715369" sldId="265"/>
            <ac:spMk id="4" creationId="{2C204CE1-384B-4AE5-EEFD-30561A682DB4}"/>
          </ac:spMkLst>
        </pc:spChg>
        <pc:picChg chg="add mod">
          <ac:chgData name="Chauhan Anil" userId="b88bd26334ab0d87" providerId="LiveId" clId="{EDFA0895-B8DC-496E-AC04-E87D68EFE53B}" dt="2023-12-24T07:22:57.039" v="948" actId="1076"/>
          <ac:picMkLst>
            <pc:docMk/>
            <pc:sldMk cId="54715369" sldId="265"/>
            <ac:picMk id="3" creationId="{912B1904-56BA-8E06-2B17-FEE1E8CECFDD}"/>
          </ac:picMkLst>
        </pc:picChg>
        <pc:picChg chg="del">
          <ac:chgData name="Chauhan Anil" userId="b88bd26334ab0d87" providerId="LiveId" clId="{EDFA0895-B8DC-496E-AC04-E87D68EFE53B}" dt="2023-12-24T07:21:36.138" v="944" actId="21"/>
          <ac:picMkLst>
            <pc:docMk/>
            <pc:sldMk cId="54715369" sldId="265"/>
            <ac:picMk id="5" creationId="{84152049-59B0-5565-BD77-9A35A4090043}"/>
          </ac:picMkLst>
        </pc:picChg>
        <pc:picChg chg="add mod">
          <ac:chgData name="Chauhan Anil" userId="b88bd26334ab0d87" providerId="LiveId" clId="{EDFA0895-B8DC-496E-AC04-E87D68EFE53B}" dt="2023-12-24T07:23:49.493" v="953" actId="1076"/>
          <ac:picMkLst>
            <pc:docMk/>
            <pc:sldMk cId="54715369" sldId="265"/>
            <ac:picMk id="7" creationId="{1923CB6D-6744-14F9-B4E1-24D71031FB68}"/>
          </ac:picMkLst>
        </pc:picChg>
        <pc:picChg chg="del">
          <ac:chgData name="Chauhan Anil" userId="b88bd26334ab0d87" providerId="LiveId" clId="{EDFA0895-B8DC-496E-AC04-E87D68EFE53B}" dt="2023-12-24T07:21:38.632" v="945" actId="21"/>
          <ac:picMkLst>
            <pc:docMk/>
            <pc:sldMk cId="54715369" sldId="265"/>
            <ac:picMk id="8" creationId="{DE6B2489-34FB-A578-3C10-6AC688DFA734}"/>
          </ac:picMkLst>
        </pc:picChg>
        <pc:picChg chg="del">
          <ac:chgData name="Chauhan Anil" userId="b88bd26334ab0d87" providerId="LiveId" clId="{EDFA0895-B8DC-496E-AC04-E87D68EFE53B}" dt="2023-12-24T07:21:41.139" v="946" actId="21"/>
          <ac:picMkLst>
            <pc:docMk/>
            <pc:sldMk cId="54715369" sldId="265"/>
            <ac:picMk id="10" creationId="{BF9F9F29-9377-930D-1B91-2BD0B665B231}"/>
          </ac:picMkLst>
        </pc:picChg>
      </pc:sldChg>
      <pc:sldChg chg="addSp delSp modSp add mod ord">
        <pc:chgData name="Chauhan Anil" userId="b88bd26334ab0d87" providerId="LiveId" clId="{EDFA0895-B8DC-496E-AC04-E87D68EFE53B}" dt="2023-12-24T11:18:23.982" v="1093" actId="14100"/>
        <pc:sldMkLst>
          <pc:docMk/>
          <pc:sldMk cId="2256219667" sldId="266"/>
        </pc:sldMkLst>
        <pc:spChg chg="del">
          <ac:chgData name="Chauhan Anil" userId="b88bd26334ab0d87" providerId="LiveId" clId="{EDFA0895-B8DC-496E-AC04-E87D68EFE53B}" dt="2023-12-24T11:15:56.017" v="1085" actId="21"/>
          <ac:spMkLst>
            <pc:docMk/>
            <pc:sldMk cId="2256219667" sldId="266"/>
            <ac:spMk id="2" creationId="{776F28F9-EE9A-EF24-1D8F-989B0881EDF5}"/>
          </ac:spMkLst>
        </pc:spChg>
        <pc:spChg chg="del">
          <ac:chgData name="Chauhan Anil" userId="b88bd26334ab0d87" providerId="LiveId" clId="{EDFA0895-B8DC-496E-AC04-E87D68EFE53B}" dt="2023-12-24T11:15:49.200" v="1084" actId="21"/>
          <ac:spMkLst>
            <pc:docMk/>
            <pc:sldMk cId="2256219667" sldId="266"/>
            <ac:spMk id="3" creationId="{D6F82036-2B54-41AE-F077-E4AB16DE19A7}"/>
          </ac:spMkLst>
        </pc:spChg>
        <pc:spChg chg="del">
          <ac:chgData name="Chauhan Anil" userId="b88bd26334ab0d87" providerId="LiveId" clId="{EDFA0895-B8DC-496E-AC04-E87D68EFE53B}" dt="2023-12-24T11:16:02.874" v="1086" actId="21"/>
          <ac:spMkLst>
            <pc:docMk/>
            <pc:sldMk cId="2256219667" sldId="266"/>
            <ac:spMk id="4" creationId="{2C204CE1-384B-4AE5-EEFD-30561A682DB4}"/>
          </ac:spMkLst>
        </pc:spChg>
        <pc:picChg chg="add mod">
          <ac:chgData name="Chauhan Anil" userId="b88bd26334ab0d87" providerId="LiveId" clId="{EDFA0895-B8DC-496E-AC04-E87D68EFE53B}" dt="2023-12-24T11:18:23.982" v="1093" actId="14100"/>
          <ac:picMkLst>
            <pc:docMk/>
            <pc:sldMk cId="2256219667" sldId="266"/>
            <ac:picMk id="6" creationId="{8375E008-E1EF-3913-C936-B1DD75794082}"/>
          </ac:picMkLst>
        </pc:picChg>
      </pc:sldChg>
      <pc:sldChg chg="addSp delSp modSp add mod">
        <pc:chgData name="Chauhan Anil" userId="b88bd26334ab0d87" providerId="LiveId" clId="{EDFA0895-B8DC-496E-AC04-E87D68EFE53B}" dt="2023-12-24T11:20:35.045" v="1104" actId="14100"/>
        <pc:sldMkLst>
          <pc:docMk/>
          <pc:sldMk cId="2537761710" sldId="267"/>
        </pc:sldMkLst>
        <pc:spChg chg="add del mod">
          <ac:chgData name="Chauhan Anil" userId="b88bd26334ab0d87" providerId="LiveId" clId="{EDFA0895-B8DC-496E-AC04-E87D68EFE53B}" dt="2023-12-24T11:19:57.682" v="1099"/>
          <ac:spMkLst>
            <pc:docMk/>
            <pc:sldMk cId="2537761710" sldId="267"/>
            <ac:spMk id="2" creationId="{8F2BE29E-F4DE-3ACB-C253-8BEC963EA7D2}"/>
          </ac:spMkLst>
        </pc:spChg>
        <pc:spChg chg="del">
          <ac:chgData name="Chauhan Anil" userId="b88bd26334ab0d87" providerId="LiveId" clId="{EDFA0895-B8DC-496E-AC04-E87D68EFE53B}" dt="2023-12-24T11:19:40.804" v="1097" actId="21"/>
          <ac:spMkLst>
            <pc:docMk/>
            <pc:sldMk cId="2537761710" sldId="267"/>
            <ac:spMk id="4" creationId="{2C204CE1-384B-4AE5-EEFD-30561A682DB4}"/>
          </ac:spMkLst>
        </pc:spChg>
        <pc:picChg chg="add mod">
          <ac:chgData name="Chauhan Anil" userId="b88bd26334ab0d87" providerId="LiveId" clId="{EDFA0895-B8DC-496E-AC04-E87D68EFE53B}" dt="2023-12-24T11:20:35.045" v="1104" actId="14100"/>
          <ac:picMkLst>
            <pc:docMk/>
            <pc:sldMk cId="2537761710" sldId="267"/>
            <ac:picMk id="5" creationId="{665C7967-B74C-F01C-BB94-05CC05F31B6D}"/>
          </ac:picMkLst>
        </pc:picChg>
      </pc:sldChg>
      <pc:sldChg chg="addSp delSp modSp add mod">
        <pc:chgData name="Chauhan Anil" userId="b88bd26334ab0d87" providerId="LiveId" clId="{EDFA0895-B8DC-496E-AC04-E87D68EFE53B}" dt="2023-12-24T11:21:57.903" v="1111" actId="14100"/>
        <pc:sldMkLst>
          <pc:docMk/>
          <pc:sldMk cId="2944226669" sldId="268"/>
        </pc:sldMkLst>
        <pc:spChg chg="del">
          <ac:chgData name="Chauhan Anil" userId="b88bd26334ab0d87" providerId="LiveId" clId="{EDFA0895-B8DC-496E-AC04-E87D68EFE53B}" dt="2023-12-24T11:20:46.292" v="1105" actId="21"/>
          <ac:spMkLst>
            <pc:docMk/>
            <pc:sldMk cId="2944226669" sldId="268"/>
            <ac:spMk id="4" creationId="{2C204CE1-384B-4AE5-EEFD-30561A682DB4}"/>
          </ac:spMkLst>
        </pc:spChg>
        <pc:picChg chg="add mod">
          <ac:chgData name="Chauhan Anil" userId="b88bd26334ab0d87" providerId="LiveId" clId="{EDFA0895-B8DC-496E-AC04-E87D68EFE53B}" dt="2023-12-24T11:21:57.903" v="1111" actId="14100"/>
          <ac:picMkLst>
            <pc:docMk/>
            <pc:sldMk cId="2944226669" sldId="268"/>
            <ac:picMk id="3" creationId="{EBD9BC3E-6C3A-7AFA-C399-A3B5E092BC4F}"/>
          </ac:picMkLst>
        </pc:picChg>
      </pc:sldChg>
      <pc:sldChg chg="addSp delSp modSp add mod">
        <pc:chgData name="Chauhan Anil" userId="b88bd26334ab0d87" providerId="LiveId" clId="{EDFA0895-B8DC-496E-AC04-E87D68EFE53B}" dt="2023-12-24T11:23:49.891" v="1117" actId="14100"/>
        <pc:sldMkLst>
          <pc:docMk/>
          <pc:sldMk cId="3301509408" sldId="269"/>
        </pc:sldMkLst>
        <pc:spChg chg="del">
          <ac:chgData name="Chauhan Anil" userId="b88bd26334ab0d87" providerId="LiveId" clId="{EDFA0895-B8DC-496E-AC04-E87D68EFE53B}" dt="2023-12-24T11:23:08.690" v="1112" actId="21"/>
          <ac:spMkLst>
            <pc:docMk/>
            <pc:sldMk cId="3301509408" sldId="269"/>
            <ac:spMk id="4" creationId="{2C204CE1-384B-4AE5-EEFD-30561A682DB4}"/>
          </ac:spMkLst>
        </pc:spChg>
        <pc:picChg chg="add mod">
          <ac:chgData name="Chauhan Anil" userId="b88bd26334ab0d87" providerId="LiveId" clId="{EDFA0895-B8DC-496E-AC04-E87D68EFE53B}" dt="2023-12-24T11:23:49.891" v="1117" actId="14100"/>
          <ac:picMkLst>
            <pc:docMk/>
            <pc:sldMk cId="3301509408" sldId="269"/>
            <ac:picMk id="3" creationId="{188A4642-FC08-B7C3-3631-FED19C3AFF5A}"/>
          </ac:picMkLst>
        </pc:picChg>
      </pc:sldChg>
      <pc:sldChg chg="addSp delSp modSp add mod">
        <pc:chgData name="Chauhan Anil" userId="b88bd26334ab0d87" providerId="LiveId" clId="{EDFA0895-B8DC-496E-AC04-E87D68EFE53B}" dt="2023-12-24T11:26:24.218" v="1137" actId="1076"/>
        <pc:sldMkLst>
          <pc:docMk/>
          <pc:sldMk cId="88840256" sldId="270"/>
        </pc:sldMkLst>
        <pc:spChg chg="add mod">
          <ac:chgData name="Chauhan Anil" userId="b88bd26334ab0d87" providerId="LiveId" clId="{EDFA0895-B8DC-496E-AC04-E87D68EFE53B}" dt="2023-12-24T11:26:24.218" v="1137" actId="1076"/>
          <ac:spMkLst>
            <pc:docMk/>
            <pc:sldMk cId="88840256" sldId="270"/>
            <ac:spMk id="2" creationId="{4E143DC9-3F09-45C2-1ED1-DEEEF3004597}"/>
          </ac:spMkLst>
        </pc:spChg>
        <pc:spChg chg="del">
          <ac:chgData name="Chauhan Anil" userId="b88bd26334ab0d87" providerId="LiveId" clId="{EDFA0895-B8DC-496E-AC04-E87D68EFE53B}" dt="2023-12-24T11:25:03.241" v="1121" actId="21"/>
          <ac:spMkLst>
            <pc:docMk/>
            <pc:sldMk cId="88840256" sldId="270"/>
            <ac:spMk id="4" creationId="{2C204CE1-384B-4AE5-EEFD-30561A682DB4}"/>
          </ac:spMkLst>
        </pc:spChg>
        <pc:picChg chg="del">
          <ac:chgData name="Chauhan Anil" userId="b88bd26334ab0d87" providerId="LiveId" clId="{EDFA0895-B8DC-496E-AC04-E87D68EFE53B}" dt="2023-12-24T11:24:50.911" v="1119" actId="21"/>
          <ac:picMkLst>
            <pc:docMk/>
            <pc:sldMk cId="88840256" sldId="270"/>
            <ac:picMk id="3" creationId="{912B1904-56BA-8E06-2B17-FEE1E8CECFDD}"/>
          </ac:picMkLst>
        </pc:picChg>
        <pc:picChg chg="del">
          <ac:chgData name="Chauhan Anil" userId="b88bd26334ab0d87" providerId="LiveId" clId="{EDFA0895-B8DC-496E-AC04-E87D68EFE53B}" dt="2023-12-24T11:24:54.492" v="1120" actId="21"/>
          <ac:picMkLst>
            <pc:docMk/>
            <pc:sldMk cId="88840256" sldId="270"/>
            <ac:picMk id="7" creationId="{1923CB6D-6744-14F9-B4E1-24D71031FB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75E008-E1EF-3913-C936-B1DD75794082}"/>
              </a:ext>
            </a:extLst>
          </p:cNvPr>
          <p:cNvPicPr>
            <a:picLocks noChangeAspect="1"/>
          </p:cNvPicPr>
          <p:nvPr/>
        </p:nvPicPr>
        <p:blipFill>
          <a:blip r:embed="rId2"/>
          <a:stretch>
            <a:fillRect/>
          </a:stretch>
        </p:blipFill>
        <p:spPr>
          <a:xfrm>
            <a:off x="746448" y="0"/>
            <a:ext cx="11445552" cy="6857999"/>
          </a:xfrm>
          <a:prstGeom prst="rect">
            <a:avLst/>
          </a:prstGeom>
        </p:spPr>
      </p:pic>
    </p:spTree>
    <p:extLst>
      <p:ext uri="{BB962C8B-B14F-4D97-AF65-F5344CB8AC3E}">
        <p14:creationId xmlns:p14="http://schemas.microsoft.com/office/powerpoint/2010/main" val="225621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1166327" y="243512"/>
            <a:ext cx="10767526" cy="9294852"/>
          </a:xfrm>
          <a:prstGeom prst="rect">
            <a:avLst/>
          </a:prstGeom>
          <a:noFill/>
        </p:spPr>
        <p:txBody>
          <a:bodyPr wrap="square" rtlCol="0">
            <a:spAutoFit/>
          </a:bodyPr>
          <a:lstStyle/>
          <a:p>
            <a:pPr algn="ctr"/>
            <a:r>
              <a:rPr lang="en-IN" sz="2800" b="1" dirty="0"/>
              <a:t>My Insights</a:t>
            </a:r>
            <a:endParaRPr lang="en-IN" sz="2400" dirty="0"/>
          </a:p>
          <a:p>
            <a:endParaRPr lang="en-IN" sz="2400" u="sng" dirty="0"/>
          </a:p>
          <a:p>
            <a:r>
              <a:rPr lang="en-IN" sz="2400" u="sng" dirty="0"/>
              <a:t>Specialized credit cards:</a:t>
            </a:r>
          </a:p>
          <a:p>
            <a:endParaRPr lang="en-IN" sz="2400" dirty="0"/>
          </a:p>
          <a:p>
            <a:pPr algn="l"/>
            <a:r>
              <a:rPr lang="en-US" sz="2400" b="1" i="0" dirty="0">
                <a:effectLst/>
                <a:latin typeface="Söhne"/>
              </a:rPr>
              <a:t>Entertainment Rewards:</a:t>
            </a:r>
            <a:endParaRPr lang="en-US" sz="2400" b="0" i="0" dirty="0">
              <a:effectLst/>
              <a:latin typeface="Söhne"/>
            </a:endParaRPr>
          </a:p>
          <a:p>
            <a:pPr algn="l"/>
            <a:r>
              <a:rPr lang="en-US" sz="2400" b="0" i="0" dirty="0">
                <a:effectLst/>
                <a:latin typeface="Söhne"/>
              </a:rPr>
              <a:t>Cashback or rewards for entertainment expenses, including movie tickets, concerts, and streaming services.</a:t>
            </a:r>
          </a:p>
          <a:p>
            <a:pPr algn="l"/>
            <a:r>
              <a:rPr lang="en-IN" sz="2400" b="1" i="0" dirty="0">
                <a:effectLst/>
                <a:latin typeface="Söhne"/>
              </a:rPr>
              <a:t>Student-Friendly Rewards:</a:t>
            </a:r>
            <a:endParaRPr lang="en-IN" sz="2400" b="0" i="0" dirty="0">
              <a:effectLst/>
              <a:latin typeface="Söhne"/>
            </a:endParaRPr>
          </a:p>
          <a:p>
            <a:br>
              <a:rPr lang="en-IN" sz="2400" b="0" i="0" dirty="0">
                <a:solidFill>
                  <a:srgbClr val="374151"/>
                </a:solidFill>
                <a:effectLst/>
                <a:latin typeface="Söhne"/>
              </a:rPr>
            </a:br>
            <a:endParaRPr lang="en-US" sz="2400" b="0" i="0" dirty="0">
              <a:effectLst/>
              <a:latin typeface="Söhne"/>
            </a:endParaRPr>
          </a:p>
          <a:p>
            <a:endParaRPr lang="en-US" sz="2400" b="0" i="0" dirty="0">
              <a:effectLst/>
              <a:latin typeface="Söhne"/>
            </a:endParaRPr>
          </a:p>
          <a:p>
            <a:br>
              <a:rPr lang="en-US" dirty="0"/>
            </a:b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a:t>
            </a:r>
            <a:endParaRPr lang="en-IN" dirty="0"/>
          </a:p>
        </p:txBody>
      </p:sp>
      <p:pic>
        <p:nvPicPr>
          <p:cNvPr id="5" name="Picture 4">
            <a:extLst>
              <a:ext uri="{FF2B5EF4-FFF2-40B4-BE49-F238E27FC236}">
                <a16:creationId xmlns:a16="http://schemas.microsoft.com/office/drawing/2014/main" id="{509ADF5C-6B7F-A296-5FA0-13878FB0A257}"/>
              </a:ext>
            </a:extLst>
          </p:cNvPr>
          <p:cNvPicPr>
            <a:picLocks noChangeAspect="1"/>
          </p:cNvPicPr>
          <p:nvPr/>
        </p:nvPicPr>
        <p:blipFill>
          <a:blip r:embed="rId2"/>
          <a:stretch>
            <a:fillRect/>
          </a:stretch>
        </p:blipFill>
        <p:spPr>
          <a:xfrm>
            <a:off x="1280439" y="3429000"/>
            <a:ext cx="6104149" cy="2575783"/>
          </a:xfrm>
          <a:prstGeom prst="rect">
            <a:avLst/>
          </a:prstGeom>
        </p:spPr>
      </p:pic>
    </p:spTree>
    <p:extLst>
      <p:ext uri="{BB962C8B-B14F-4D97-AF65-F5344CB8AC3E}">
        <p14:creationId xmlns:p14="http://schemas.microsoft.com/office/powerpoint/2010/main" val="150491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1166326" y="243512"/>
            <a:ext cx="10870163" cy="8925520"/>
          </a:xfrm>
          <a:prstGeom prst="rect">
            <a:avLst/>
          </a:prstGeom>
          <a:noFill/>
        </p:spPr>
        <p:txBody>
          <a:bodyPr wrap="square" rtlCol="0">
            <a:spAutoFit/>
          </a:bodyPr>
          <a:lstStyle/>
          <a:p>
            <a:pPr algn="ctr"/>
            <a:r>
              <a:rPr lang="en-IN" sz="2800" b="1" dirty="0"/>
              <a:t>My Insights</a:t>
            </a:r>
          </a:p>
          <a:p>
            <a:endParaRPr lang="en-IN" sz="2400" dirty="0"/>
          </a:p>
          <a:p>
            <a:r>
              <a:rPr lang="en-IN" sz="2400" u="sng" dirty="0"/>
              <a:t>Credit cards for IT Employees:</a:t>
            </a:r>
          </a:p>
          <a:p>
            <a:endParaRPr lang="en-IN" sz="2400" dirty="0"/>
          </a:p>
          <a:p>
            <a:pPr algn="l"/>
            <a:r>
              <a:rPr lang="en-US" sz="2400" b="1" i="0" dirty="0">
                <a:effectLst/>
                <a:latin typeface="Söhne"/>
              </a:rPr>
              <a:t>Tech-Related Rewards:</a:t>
            </a:r>
            <a:endParaRPr lang="en-US" sz="2400" b="0" i="0" dirty="0">
              <a:effectLst/>
              <a:latin typeface="Söhne"/>
            </a:endParaRPr>
          </a:p>
          <a:p>
            <a:pPr algn="l"/>
            <a:r>
              <a:rPr lang="en-US" sz="2400" b="0" i="0" dirty="0">
                <a:effectLst/>
                <a:latin typeface="Söhne"/>
              </a:rPr>
              <a:t>Rewards and cashback on tech purchases, such as gadgets, software, and electronics.</a:t>
            </a:r>
          </a:p>
          <a:p>
            <a:endParaRPr lang="en-US" sz="2400" dirty="0">
              <a:latin typeface="Söhne"/>
            </a:endParaRPr>
          </a:p>
          <a:p>
            <a:pPr algn="l"/>
            <a:r>
              <a:rPr lang="en-US" sz="2400" b="1" i="0" dirty="0">
                <a:effectLst/>
                <a:latin typeface="Söhne"/>
              </a:rPr>
              <a:t>E-commerce Partnerships:</a:t>
            </a:r>
            <a:endParaRPr lang="en-US" sz="2400" b="0" i="0" dirty="0">
              <a:effectLst/>
              <a:latin typeface="Söhne"/>
            </a:endParaRPr>
          </a:p>
          <a:p>
            <a:pPr algn="l"/>
            <a:r>
              <a:rPr lang="en-US" sz="2400" b="0" i="0" dirty="0">
                <a:effectLst/>
                <a:latin typeface="Söhne"/>
              </a:rPr>
              <a:t>Exclusive deals, discounts, or cashback offers with popular e-commerce platforms where tech-related products are commonly purchased.</a:t>
            </a:r>
          </a:p>
          <a:p>
            <a:br>
              <a:rPr lang="en-US" dirty="0"/>
            </a:b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a:t>
            </a:r>
            <a:endParaRPr lang="en-IN" dirty="0"/>
          </a:p>
        </p:txBody>
      </p:sp>
      <p:pic>
        <p:nvPicPr>
          <p:cNvPr id="5" name="Picture 4">
            <a:extLst>
              <a:ext uri="{FF2B5EF4-FFF2-40B4-BE49-F238E27FC236}">
                <a16:creationId xmlns:a16="http://schemas.microsoft.com/office/drawing/2014/main" id="{8E7421CE-E0A9-E06C-C90B-B21313FB0965}"/>
              </a:ext>
            </a:extLst>
          </p:cNvPr>
          <p:cNvPicPr>
            <a:picLocks noChangeAspect="1"/>
          </p:cNvPicPr>
          <p:nvPr/>
        </p:nvPicPr>
        <p:blipFill>
          <a:blip r:embed="rId2"/>
          <a:stretch>
            <a:fillRect/>
          </a:stretch>
        </p:blipFill>
        <p:spPr>
          <a:xfrm>
            <a:off x="1242938" y="4538186"/>
            <a:ext cx="3217093" cy="1806630"/>
          </a:xfrm>
          <a:prstGeom prst="rect">
            <a:avLst/>
          </a:prstGeom>
        </p:spPr>
      </p:pic>
      <p:pic>
        <p:nvPicPr>
          <p:cNvPr id="8" name="Picture 7">
            <a:extLst>
              <a:ext uri="{FF2B5EF4-FFF2-40B4-BE49-F238E27FC236}">
                <a16:creationId xmlns:a16="http://schemas.microsoft.com/office/drawing/2014/main" id="{189AF1D1-6537-0EF0-3D3E-935CB9593ACB}"/>
              </a:ext>
            </a:extLst>
          </p:cNvPr>
          <p:cNvPicPr>
            <a:picLocks noChangeAspect="1"/>
          </p:cNvPicPr>
          <p:nvPr/>
        </p:nvPicPr>
        <p:blipFill>
          <a:blip r:embed="rId3"/>
          <a:stretch>
            <a:fillRect/>
          </a:stretch>
        </p:blipFill>
        <p:spPr>
          <a:xfrm>
            <a:off x="4806810" y="4126937"/>
            <a:ext cx="6529884" cy="2629128"/>
          </a:xfrm>
          <a:prstGeom prst="rect">
            <a:avLst/>
          </a:prstGeom>
        </p:spPr>
      </p:pic>
    </p:spTree>
    <p:extLst>
      <p:ext uri="{BB962C8B-B14F-4D97-AF65-F5344CB8AC3E}">
        <p14:creationId xmlns:p14="http://schemas.microsoft.com/office/powerpoint/2010/main" val="322481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1166327" y="243512"/>
            <a:ext cx="6988628" cy="8279190"/>
          </a:xfrm>
          <a:prstGeom prst="rect">
            <a:avLst/>
          </a:prstGeom>
          <a:noFill/>
        </p:spPr>
        <p:txBody>
          <a:bodyPr wrap="square" rtlCol="0">
            <a:spAutoFit/>
          </a:bodyPr>
          <a:lstStyle/>
          <a:p>
            <a:pPr algn="ctr"/>
            <a:r>
              <a:rPr lang="en-IN" sz="2800" b="1" dirty="0"/>
              <a:t>My Insights</a:t>
            </a:r>
          </a:p>
          <a:p>
            <a:endParaRPr lang="en-IN" sz="2400" dirty="0"/>
          </a:p>
          <a:p>
            <a:r>
              <a:rPr lang="en-IN" sz="2400" u="sng" dirty="0"/>
              <a:t>Mumbai customers:</a:t>
            </a:r>
          </a:p>
          <a:p>
            <a:endParaRPr lang="en-IN" sz="2400" dirty="0"/>
          </a:p>
          <a:p>
            <a:r>
              <a:rPr lang="en-US" sz="2400" dirty="0"/>
              <a:t>Most of the customer from Mumbai they are utilizing their income more . We need to provide some benefits to the Mumbai customers for there business establishment ,purchases , transportation..etc.</a:t>
            </a:r>
            <a:endParaRPr lang="en-IN" sz="2400" dirty="0"/>
          </a:p>
          <a:p>
            <a:endParaRPr lang="en-IN" sz="2400" dirty="0"/>
          </a:p>
          <a:p>
            <a:r>
              <a:rPr lang="en-IN" sz="2400" u="sng" dirty="0"/>
              <a:t>Vouchers in September:</a:t>
            </a:r>
          </a:p>
          <a:p>
            <a:endParaRPr lang="en-IN" sz="2400" u="sng"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a:t>
            </a:r>
            <a:endParaRPr lang="en-IN" dirty="0"/>
          </a:p>
        </p:txBody>
      </p:sp>
      <p:pic>
        <p:nvPicPr>
          <p:cNvPr id="5" name="Picture 4">
            <a:extLst>
              <a:ext uri="{FF2B5EF4-FFF2-40B4-BE49-F238E27FC236}">
                <a16:creationId xmlns:a16="http://schemas.microsoft.com/office/drawing/2014/main" id="{84152049-59B0-5565-BD77-9A35A4090043}"/>
              </a:ext>
            </a:extLst>
          </p:cNvPr>
          <p:cNvPicPr>
            <a:picLocks noChangeAspect="1"/>
          </p:cNvPicPr>
          <p:nvPr/>
        </p:nvPicPr>
        <p:blipFill>
          <a:blip r:embed="rId2"/>
          <a:stretch>
            <a:fillRect/>
          </a:stretch>
        </p:blipFill>
        <p:spPr>
          <a:xfrm>
            <a:off x="8220270" y="1432387"/>
            <a:ext cx="3292125" cy="1996613"/>
          </a:xfrm>
          <a:prstGeom prst="rect">
            <a:avLst/>
          </a:prstGeom>
        </p:spPr>
      </p:pic>
      <p:pic>
        <p:nvPicPr>
          <p:cNvPr id="8" name="Picture 7">
            <a:extLst>
              <a:ext uri="{FF2B5EF4-FFF2-40B4-BE49-F238E27FC236}">
                <a16:creationId xmlns:a16="http://schemas.microsoft.com/office/drawing/2014/main" id="{DE6B2489-34FB-A578-3C10-6AC688DFA734}"/>
              </a:ext>
            </a:extLst>
          </p:cNvPr>
          <p:cNvPicPr>
            <a:picLocks noChangeAspect="1"/>
          </p:cNvPicPr>
          <p:nvPr/>
        </p:nvPicPr>
        <p:blipFill>
          <a:blip r:embed="rId3"/>
          <a:stretch>
            <a:fillRect/>
          </a:stretch>
        </p:blipFill>
        <p:spPr>
          <a:xfrm>
            <a:off x="1257401" y="4572151"/>
            <a:ext cx="3071126" cy="2042337"/>
          </a:xfrm>
          <a:prstGeom prst="rect">
            <a:avLst/>
          </a:prstGeom>
        </p:spPr>
      </p:pic>
      <p:pic>
        <p:nvPicPr>
          <p:cNvPr id="10" name="Picture 9">
            <a:extLst>
              <a:ext uri="{FF2B5EF4-FFF2-40B4-BE49-F238E27FC236}">
                <a16:creationId xmlns:a16="http://schemas.microsoft.com/office/drawing/2014/main" id="{BF9F9F29-9377-930D-1B91-2BD0B665B231}"/>
              </a:ext>
            </a:extLst>
          </p:cNvPr>
          <p:cNvPicPr>
            <a:picLocks noChangeAspect="1"/>
          </p:cNvPicPr>
          <p:nvPr/>
        </p:nvPicPr>
        <p:blipFill>
          <a:blip r:embed="rId4"/>
          <a:stretch>
            <a:fillRect/>
          </a:stretch>
        </p:blipFill>
        <p:spPr>
          <a:xfrm>
            <a:off x="4792349" y="4572151"/>
            <a:ext cx="3071126" cy="2042337"/>
          </a:xfrm>
          <a:prstGeom prst="rect">
            <a:avLst/>
          </a:prstGeom>
        </p:spPr>
      </p:pic>
    </p:spTree>
    <p:extLst>
      <p:ext uri="{BB962C8B-B14F-4D97-AF65-F5344CB8AC3E}">
        <p14:creationId xmlns:p14="http://schemas.microsoft.com/office/powerpoint/2010/main" val="375498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1166327" y="243512"/>
            <a:ext cx="6988628" cy="6063198"/>
          </a:xfrm>
          <a:prstGeom prst="rect">
            <a:avLst/>
          </a:prstGeom>
          <a:noFill/>
        </p:spPr>
        <p:txBody>
          <a:bodyPr wrap="square" rtlCol="0">
            <a:spAutoFit/>
          </a:bodyPr>
          <a:lstStyle/>
          <a:p>
            <a:pPr algn="ctr"/>
            <a:r>
              <a:rPr lang="en-IN" sz="2800" b="1" dirty="0"/>
              <a:t>My Insights</a:t>
            </a:r>
          </a:p>
          <a:p>
            <a:endParaRPr lang="en-IN" sz="2400" dirty="0"/>
          </a:p>
          <a:p>
            <a:r>
              <a:rPr lang="en-IN" sz="2400" u="sng" dirty="0"/>
              <a:t>Reward on </a:t>
            </a:r>
            <a:r>
              <a:rPr lang="en-IN" sz="2400" u="sng" dirty="0" err="1"/>
              <a:t>Bills,Groceries</a:t>
            </a:r>
            <a:r>
              <a:rPr lang="en-IN" sz="2400" u="sng" dirty="0"/>
              <a:t> purchases:</a:t>
            </a:r>
          </a:p>
          <a:p>
            <a:endParaRPr lang="en-IN" sz="2400" dirty="0"/>
          </a:p>
          <a:p>
            <a:endParaRPr lang="en-IN" sz="2400" dirty="0"/>
          </a:p>
          <a:p>
            <a:endParaRPr lang="en-IN" sz="2400" u="sng" dirty="0"/>
          </a:p>
          <a:p>
            <a:endParaRPr lang="en-IN" sz="2400" dirty="0"/>
          </a:p>
          <a:p>
            <a:endParaRPr lang="en-IN" sz="2400" dirty="0"/>
          </a:p>
          <a:p>
            <a:endParaRPr lang="en-IN" sz="2400" dirty="0"/>
          </a:p>
          <a:p>
            <a:endParaRPr lang="en-IN" sz="2400" dirty="0"/>
          </a:p>
          <a:p>
            <a:endParaRPr lang="en-IN" sz="2400" dirty="0"/>
          </a:p>
          <a:p>
            <a:r>
              <a:rPr lang="en-IN" sz="2400" u="sng" dirty="0"/>
              <a:t>Credits cards through online:</a:t>
            </a:r>
          </a:p>
          <a:p>
            <a:endParaRPr lang="en-IN" sz="2400" dirty="0"/>
          </a:p>
          <a:p>
            <a:endParaRPr lang="en-IN" sz="2400" dirty="0"/>
          </a:p>
          <a:p>
            <a:endParaRPr lang="en-IN" sz="2400" dirty="0"/>
          </a:p>
          <a:p>
            <a:r>
              <a:rPr lang="en-IN" sz="2400" dirty="0"/>
              <a:t>.</a:t>
            </a:r>
            <a:endParaRPr lang="en-IN" dirty="0"/>
          </a:p>
        </p:txBody>
      </p:sp>
      <p:pic>
        <p:nvPicPr>
          <p:cNvPr id="3" name="Picture 2">
            <a:extLst>
              <a:ext uri="{FF2B5EF4-FFF2-40B4-BE49-F238E27FC236}">
                <a16:creationId xmlns:a16="http://schemas.microsoft.com/office/drawing/2014/main" id="{912B1904-56BA-8E06-2B17-FEE1E8CECFDD}"/>
              </a:ext>
            </a:extLst>
          </p:cNvPr>
          <p:cNvPicPr>
            <a:picLocks noChangeAspect="1"/>
          </p:cNvPicPr>
          <p:nvPr/>
        </p:nvPicPr>
        <p:blipFill>
          <a:blip r:embed="rId2"/>
          <a:stretch>
            <a:fillRect/>
          </a:stretch>
        </p:blipFill>
        <p:spPr>
          <a:xfrm>
            <a:off x="1258868" y="1665098"/>
            <a:ext cx="3292125" cy="2408129"/>
          </a:xfrm>
          <a:prstGeom prst="rect">
            <a:avLst/>
          </a:prstGeom>
        </p:spPr>
      </p:pic>
      <p:pic>
        <p:nvPicPr>
          <p:cNvPr id="7" name="Picture 6">
            <a:extLst>
              <a:ext uri="{FF2B5EF4-FFF2-40B4-BE49-F238E27FC236}">
                <a16:creationId xmlns:a16="http://schemas.microsoft.com/office/drawing/2014/main" id="{1923CB6D-6744-14F9-B4E1-24D71031FB68}"/>
              </a:ext>
            </a:extLst>
          </p:cNvPr>
          <p:cNvPicPr>
            <a:picLocks noChangeAspect="1"/>
          </p:cNvPicPr>
          <p:nvPr/>
        </p:nvPicPr>
        <p:blipFill>
          <a:blip r:embed="rId3"/>
          <a:stretch>
            <a:fillRect/>
          </a:stretch>
        </p:blipFill>
        <p:spPr>
          <a:xfrm>
            <a:off x="4875800" y="1665097"/>
            <a:ext cx="6149873" cy="2408129"/>
          </a:xfrm>
          <a:prstGeom prst="rect">
            <a:avLst/>
          </a:prstGeom>
        </p:spPr>
      </p:pic>
    </p:spTree>
    <p:extLst>
      <p:ext uri="{BB962C8B-B14F-4D97-AF65-F5344CB8AC3E}">
        <p14:creationId xmlns:p14="http://schemas.microsoft.com/office/powerpoint/2010/main" val="5471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143DC9-3F09-45C2-1ED1-DEEEF3004597}"/>
              </a:ext>
            </a:extLst>
          </p:cNvPr>
          <p:cNvSpPr txBox="1"/>
          <p:nvPr/>
        </p:nvSpPr>
        <p:spPr>
          <a:xfrm>
            <a:off x="2416629" y="2335201"/>
            <a:ext cx="7585787" cy="1569660"/>
          </a:xfrm>
          <a:prstGeom prst="rect">
            <a:avLst/>
          </a:prstGeom>
          <a:noFill/>
        </p:spPr>
        <p:txBody>
          <a:bodyPr wrap="square" rtlCol="0">
            <a:spAutoFit/>
          </a:bodyPr>
          <a:lstStyle/>
          <a:p>
            <a:r>
              <a:rPr lang="en-IN" sz="9600" dirty="0">
                <a:latin typeface="Arial Black" panose="020B0A04020102020204" pitchFamily="34" charset="0"/>
              </a:rPr>
              <a:t>Thank You</a:t>
            </a:r>
          </a:p>
        </p:txBody>
      </p:sp>
    </p:spTree>
    <p:extLst>
      <p:ext uri="{BB962C8B-B14F-4D97-AF65-F5344CB8AC3E}">
        <p14:creationId xmlns:p14="http://schemas.microsoft.com/office/powerpoint/2010/main" val="8884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F28F9-EE9A-EF24-1D8F-989B0881EDF5}"/>
              </a:ext>
            </a:extLst>
          </p:cNvPr>
          <p:cNvSpPr txBox="1"/>
          <p:nvPr/>
        </p:nvSpPr>
        <p:spPr>
          <a:xfrm>
            <a:off x="1278294" y="923731"/>
            <a:ext cx="6400800" cy="523220"/>
          </a:xfrm>
          <a:prstGeom prst="rect">
            <a:avLst/>
          </a:prstGeom>
          <a:noFill/>
        </p:spPr>
        <p:txBody>
          <a:bodyPr wrap="square" rtlCol="0">
            <a:spAutoFit/>
          </a:bodyPr>
          <a:lstStyle/>
          <a:p>
            <a:r>
              <a:rPr lang="en-IN" sz="2800" b="1" dirty="0"/>
              <a:t>Problem Statement.</a:t>
            </a:r>
          </a:p>
        </p:txBody>
      </p:sp>
      <p:sp>
        <p:nvSpPr>
          <p:cNvPr id="3" name="TextBox 2">
            <a:extLst>
              <a:ext uri="{FF2B5EF4-FFF2-40B4-BE49-F238E27FC236}">
                <a16:creationId xmlns:a16="http://schemas.microsoft.com/office/drawing/2014/main" id="{D6F82036-2B54-41AE-F077-E4AB16DE19A7}"/>
              </a:ext>
            </a:extLst>
          </p:cNvPr>
          <p:cNvSpPr txBox="1"/>
          <p:nvPr/>
        </p:nvSpPr>
        <p:spPr>
          <a:xfrm>
            <a:off x="1278293" y="1670179"/>
            <a:ext cx="10730205" cy="2123658"/>
          </a:xfrm>
          <a:prstGeom prst="rect">
            <a:avLst/>
          </a:prstGeom>
          <a:noFill/>
        </p:spPr>
        <p:txBody>
          <a:bodyPr wrap="square" rtlCol="0">
            <a:spAutoFit/>
          </a:bodyPr>
          <a:lstStyle/>
          <a:p>
            <a:r>
              <a:rPr lang="en-IN" sz="2400" dirty="0"/>
              <a:t>Mitron Bank:</a:t>
            </a:r>
          </a:p>
          <a:p>
            <a:endParaRPr lang="en-IN" dirty="0"/>
          </a:p>
          <a:p>
            <a:r>
              <a:rPr lang="en-IN" dirty="0"/>
              <a:t>Mitron bank is a legacy financial institution headquartered in Hyderabad.</a:t>
            </a:r>
          </a:p>
          <a:p>
            <a:r>
              <a:rPr lang="en-IN" dirty="0"/>
              <a:t>It want to introduce the new features in their credit cards to enhance their products and reach into the financial market.</a:t>
            </a:r>
          </a:p>
          <a:p>
            <a:endParaRPr lang="en-IN" dirty="0"/>
          </a:p>
          <a:p>
            <a:endParaRPr lang="en-IN" dirty="0"/>
          </a:p>
        </p:txBody>
      </p:sp>
      <p:sp>
        <p:nvSpPr>
          <p:cNvPr id="4" name="TextBox 3">
            <a:extLst>
              <a:ext uri="{FF2B5EF4-FFF2-40B4-BE49-F238E27FC236}">
                <a16:creationId xmlns:a16="http://schemas.microsoft.com/office/drawing/2014/main" id="{2C204CE1-384B-4AE5-EEFD-30561A682DB4}"/>
              </a:ext>
            </a:extLst>
          </p:cNvPr>
          <p:cNvSpPr txBox="1"/>
          <p:nvPr/>
        </p:nvSpPr>
        <p:spPr>
          <a:xfrm>
            <a:off x="1278293" y="3949958"/>
            <a:ext cx="10086393" cy="1569660"/>
          </a:xfrm>
          <a:prstGeom prst="rect">
            <a:avLst/>
          </a:prstGeom>
          <a:noFill/>
        </p:spPr>
        <p:txBody>
          <a:bodyPr wrap="square" rtlCol="0">
            <a:spAutoFit/>
          </a:bodyPr>
          <a:lstStyle/>
          <a:p>
            <a:r>
              <a:rPr lang="en-IN" sz="2400" dirty="0">
                <a:solidFill>
                  <a:srgbClr val="000000"/>
                </a:solidFill>
                <a:effectLst/>
                <a:latin typeface="Calibri" panose="020F0502020204030204" pitchFamily="34" charset="0"/>
                <a:ea typeface="Calibri" panose="020F0502020204030204" pitchFamily="34" charset="0"/>
              </a:rPr>
              <a:t>AtliQ Data Services </a:t>
            </a:r>
            <a:endParaRPr lang="en-IN" sz="2400" dirty="0"/>
          </a:p>
          <a:p>
            <a:endParaRPr lang="en-IN" dirty="0"/>
          </a:p>
          <a:p>
            <a:r>
              <a:rPr lang="en-IN" dirty="0"/>
              <a:t>AtliQ Data Services came to know about the problem of mitron bank and approached with a proposal to implement the project </a:t>
            </a:r>
          </a:p>
          <a:p>
            <a:endParaRPr lang="en-IN" dirty="0"/>
          </a:p>
        </p:txBody>
      </p:sp>
    </p:spTree>
    <p:extLst>
      <p:ext uri="{BB962C8B-B14F-4D97-AF65-F5344CB8AC3E}">
        <p14:creationId xmlns:p14="http://schemas.microsoft.com/office/powerpoint/2010/main" val="320332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82036-2B54-41AE-F077-E4AB16DE19A7}"/>
              </a:ext>
            </a:extLst>
          </p:cNvPr>
          <p:cNvSpPr txBox="1"/>
          <p:nvPr/>
        </p:nvSpPr>
        <p:spPr>
          <a:xfrm>
            <a:off x="1082350" y="302111"/>
            <a:ext cx="10440956" cy="1846659"/>
          </a:xfrm>
          <a:prstGeom prst="rect">
            <a:avLst/>
          </a:prstGeom>
          <a:noFill/>
        </p:spPr>
        <p:txBody>
          <a:bodyPr wrap="square" rtlCol="0">
            <a:spAutoFit/>
          </a:bodyPr>
          <a:lstStyle/>
          <a:p>
            <a:r>
              <a:rPr lang="en-IN" sz="2400" dirty="0"/>
              <a:t>Mr Bashnir Rover – statergy director of mitron bank</a:t>
            </a:r>
          </a:p>
          <a:p>
            <a:endParaRPr lang="en-IN" dirty="0"/>
          </a:p>
          <a:p>
            <a:r>
              <a:rPr lang="en-IN" dirty="0"/>
              <a:t>He was not convinced with the proposal of atliQ Data Services and asked them to provides the insights on small dataset of 4000 customers along with their details instead of handling entire project.</a:t>
            </a:r>
          </a:p>
          <a:p>
            <a:endParaRPr lang="en-IN" dirty="0"/>
          </a:p>
          <a:p>
            <a:endParaRPr lang="en-IN" dirty="0"/>
          </a:p>
        </p:txBody>
      </p:sp>
      <p:sp>
        <p:nvSpPr>
          <p:cNvPr id="4" name="TextBox 3">
            <a:extLst>
              <a:ext uri="{FF2B5EF4-FFF2-40B4-BE49-F238E27FC236}">
                <a16:creationId xmlns:a16="http://schemas.microsoft.com/office/drawing/2014/main" id="{2C204CE1-384B-4AE5-EEFD-30561A682DB4}"/>
              </a:ext>
            </a:extLst>
          </p:cNvPr>
          <p:cNvSpPr txBox="1"/>
          <p:nvPr/>
        </p:nvSpPr>
        <p:spPr>
          <a:xfrm>
            <a:off x="1082350" y="2228671"/>
            <a:ext cx="10440956" cy="1846659"/>
          </a:xfrm>
          <a:prstGeom prst="rect">
            <a:avLst/>
          </a:prstGeom>
          <a:noFill/>
        </p:spPr>
        <p:txBody>
          <a:bodyPr wrap="square" rtlCol="0">
            <a:spAutoFit/>
          </a:bodyPr>
          <a:lstStyle/>
          <a:p>
            <a:r>
              <a:rPr lang="en-IN" sz="2400" dirty="0"/>
              <a:t>Peter Pandey- Data Analyst</a:t>
            </a:r>
          </a:p>
          <a:p>
            <a:endParaRPr lang="en-IN" dirty="0"/>
          </a:p>
          <a:p>
            <a:r>
              <a:rPr lang="en-IN" dirty="0"/>
              <a:t>Peter Pandey is an data analyst in AtliQ Data Services and asked by his manager (Tony Sharma) to analyse and provide the useful insights which helps to the product statergy team of mitron bank to include new features in to their credit cards and enhance their product offerings</a:t>
            </a:r>
          </a:p>
          <a:p>
            <a:endParaRPr lang="en-IN" dirty="0"/>
          </a:p>
        </p:txBody>
      </p:sp>
      <p:sp>
        <p:nvSpPr>
          <p:cNvPr id="5" name="TextBox 4">
            <a:extLst>
              <a:ext uri="{FF2B5EF4-FFF2-40B4-BE49-F238E27FC236}">
                <a16:creationId xmlns:a16="http://schemas.microsoft.com/office/drawing/2014/main" id="{15D1B861-5C08-D245-88E0-AE3FEB5A561C}"/>
              </a:ext>
            </a:extLst>
          </p:cNvPr>
          <p:cNvSpPr txBox="1"/>
          <p:nvPr/>
        </p:nvSpPr>
        <p:spPr>
          <a:xfrm>
            <a:off x="1082349" y="4629328"/>
            <a:ext cx="10273006" cy="1015663"/>
          </a:xfrm>
          <a:prstGeom prst="rect">
            <a:avLst/>
          </a:prstGeom>
          <a:noFill/>
        </p:spPr>
        <p:txBody>
          <a:bodyPr wrap="square" rtlCol="0">
            <a:spAutoFit/>
          </a:bodyPr>
          <a:lstStyle/>
          <a:p>
            <a:r>
              <a:rPr lang="en-IN" sz="2400" dirty="0"/>
              <a:t>Tony Sharma – Manager At AtliQ Data Services</a:t>
            </a:r>
          </a:p>
          <a:p>
            <a:endParaRPr lang="en-IN" dirty="0"/>
          </a:p>
          <a:p>
            <a:r>
              <a:rPr lang="en-IN" dirty="0"/>
              <a:t>The manager of Peter Pandey who also supported by providing some insights to Peter Pandey.</a:t>
            </a:r>
          </a:p>
        </p:txBody>
      </p:sp>
    </p:spTree>
    <p:extLst>
      <p:ext uri="{BB962C8B-B14F-4D97-AF65-F5344CB8AC3E}">
        <p14:creationId xmlns:p14="http://schemas.microsoft.com/office/powerpoint/2010/main" val="32355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688910" y="754435"/>
            <a:ext cx="11280710" cy="523220"/>
          </a:xfrm>
          <a:prstGeom prst="rect">
            <a:avLst/>
          </a:prstGeom>
          <a:noFill/>
        </p:spPr>
        <p:txBody>
          <a:bodyPr wrap="square" rtlCol="0">
            <a:spAutoFit/>
          </a:bodyPr>
          <a:lstStyle/>
          <a:p>
            <a:pPr algn="ctr"/>
            <a:r>
              <a:rPr lang="en-IN" sz="2800" b="1" dirty="0"/>
              <a:t>Dataset</a:t>
            </a:r>
          </a:p>
        </p:txBody>
      </p:sp>
      <p:pic>
        <p:nvPicPr>
          <p:cNvPr id="3" name="Picture 2">
            <a:extLst>
              <a:ext uri="{FF2B5EF4-FFF2-40B4-BE49-F238E27FC236}">
                <a16:creationId xmlns:a16="http://schemas.microsoft.com/office/drawing/2014/main" id="{16DB89DE-1891-56BA-1291-23773E1A76C9}"/>
              </a:ext>
            </a:extLst>
          </p:cNvPr>
          <p:cNvPicPr>
            <a:picLocks noChangeAspect="1"/>
          </p:cNvPicPr>
          <p:nvPr/>
        </p:nvPicPr>
        <p:blipFill>
          <a:blip r:embed="rId2"/>
          <a:stretch>
            <a:fillRect/>
          </a:stretch>
        </p:blipFill>
        <p:spPr>
          <a:xfrm>
            <a:off x="2929951" y="1584380"/>
            <a:ext cx="6979159" cy="4519185"/>
          </a:xfrm>
          <a:prstGeom prst="rect">
            <a:avLst/>
          </a:prstGeom>
        </p:spPr>
      </p:pic>
    </p:spTree>
    <p:extLst>
      <p:ext uri="{BB962C8B-B14F-4D97-AF65-F5344CB8AC3E}">
        <p14:creationId xmlns:p14="http://schemas.microsoft.com/office/powerpoint/2010/main" val="371525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1166327" y="243512"/>
            <a:ext cx="8195388" cy="10433625"/>
          </a:xfrm>
          <a:prstGeom prst="rect">
            <a:avLst/>
          </a:prstGeom>
          <a:noFill/>
        </p:spPr>
        <p:txBody>
          <a:bodyPr wrap="square" rtlCol="0">
            <a:spAutoFit/>
          </a:bodyPr>
          <a:lstStyle/>
          <a:p>
            <a:pPr algn="ctr"/>
            <a:r>
              <a:rPr lang="en-IN" sz="2800" b="1" dirty="0"/>
              <a:t>Insights from Tony Sharma</a:t>
            </a:r>
          </a:p>
          <a:p>
            <a:endParaRPr lang="en-IN" sz="2400" dirty="0"/>
          </a:p>
          <a:p>
            <a:r>
              <a:rPr lang="en-IN" sz="2400" dirty="0"/>
              <a:t>Demographical classifications.</a:t>
            </a:r>
          </a:p>
          <a:p>
            <a:endParaRPr lang="en-IN" sz="2400" dirty="0"/>
          </a:p>
          <a:p>
            <a:r>
              <a:rPr lang="en-IN" sz="2400" dirty="0"/>
              <a:t>Average income utilization.</a:t>
            </a:r>
          </a:p>
          <a:p>
            <a:endParaRPr lang="en-IN" sz="2400" dirty="0"/>
          </a:p>
          <a:p>
            <a:r>
              <a:rPr lang="en-IN" sz="2400" dirty="0"/>
              <a:t>Spending insights.</a:t>
            </a:r>
          </a:p>
          <a:p>
            <a:endParaRPr lang="en-IN" sz="2400" dirty="0"/>
          </a:p>
          <a:p>
            <a:r>
              <a:rPr lang="en-IN" sz="2400" dirty="0"/>
              <a:t>Key customer segments.</a:t>
            </a:r>
          </a:p>
          <a:p>
            <a:endParaRPr lang="en-IN" sz="2400" dirty="0"/>
          </a:p>
          <a:p>
            <a:r>
              <a:rPr lang="en-IN" sz="2400" dirty="0"/>
              <a:t>Credit card feature recommendation.</a:t>
            </a:r>
          </a:p>
          <a:p>
            <a:endParaRPr lang="en-IN" sz="2400" dirty="0"/>
          </a:p>
          <a:p>
            <a:r>
              <a:rPr lang="en-IN" sz="2400" dirty="0"/>
              <a:t>Additional thoughts.</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a:t>
            </a:r>
            <a:endParaRPr lang="en-IN" dirty="0"/>
          </a:p>
        </p:txBody>
      </p:sp>
    </p:spTree>
    <p:extLst>
      <p:ext uri="{BB962C8B-B14F-4D97-AF65-F5344CB8AC3E}">
        <p14:creationId xmlns:p14="http://schemas.microsoft.com/office/powerpoint/2010/main" val="82707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5C7967-B74C-F01C-BB94-05CC05F31B6D}"/>
              </a:ext>
            </a:extLst>
          </p:cNvPr>
          <p:cNvPicPr>
            <a:picLocks noChangeAspect="1"/>
          </p:cNvPicPr>
          <p:nvPr/>
        </p:nvPicPr>
        <p:blipFill>
          <a:blip r:embed="rId2"/>
          <a:stretch>
            <a:fillRect/>
          </a:stretch>
        </p:blipFill>
        <p:spPr>
          <a:xfrm>
            <a:off x="662472" y="0"/>
            <a:ext cx="11529528" cy="6858000"/>
          </a:xfrm>
          <a:prstGeom prst="rect">
            <a:avLst/>
          </a:prstGeom>
        </p:spPr>
      </p:pic>
    </p:spTree>
    <p:extLst>
      <p:ext uri="{BB962C8B-B14F-4D97-AF65-F5344CB8AC3E}">
        <p14:creationId xmlns:p14="http://schemas.microsoft.com/office/powerpoint/2010/main" val="253776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D9BC3E-6C3A-7AFA-C399-A3B5E092BC4F}"/>
              </a:ext>
            </a:extLst>
          </p:cNvPr>
          <p:cNvPicPr>
            <a:picLocks noChangeAspect="1"/>
          </p:cNvPicPr>
          <p:nvPr/>
        </p:nvPicPr>
        <p:blipFill>
          <a:blip r:embed="rId2"/>
          <a:stretch>
            <a:fillRect/>
          </a:stretch>
        </p:blipFill>
        <p:spPr>
          <a:xfrm>
            <a:off x="718457" y="0"/>
            <a:ext cx="11473543" cy="6858000"/>
          </a:xfrm>
          <a:prstGeom prst="rect">
            <a:avLst/>
          </a:prstGeom>
        </p:spPr>
      </p:pic>
    </p:spTree>
    <p:extLst>
      <p:ext uri="{BB962C8B-B14F-4D97-AF65-F5344CB8AC3E}">
        <p14:creationId xmlns:p14="http://schemas.microsoft.com/office/powerpoint/2010/main" val="294422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A4642-FC08-B7C3-3631-FED19C3AFF5A}"/>
              </a:ext>
            </a:extLst>
          </p:cNvPr>
          <p:cNvPicPr>
            <a:picLocks noChangeAspect="1"/>
          </p:cNvPicPr>
          <p:nvPr/>
        </p:nvPicPr>
        <p:blipFill>
          <a:blip r:embed="rId2"/>
          <a:stretch>
            <a:fillRect/>
          </a:stretch>
        </p:blipFill>
        <p:spPr>
          <a:xfrm>
            <a:off x="690464" y="0"/>
            <a:ext cx="11501536" cy="6858000"/>
          </a:xfrm>
          <a:prstGeom prst="rect">
            <a:avLst/>
          </a:prstGeom>
        </p:spPr>
      </p:pic>
    </p:spTree>
    <p:extLst>
      <p:ext uri="{BB962C8B-B14F-4D97-AF65-F5344CB8AC3E}">
        <p14:creationId xmlns:p14="http://schemas.microsoft.com/office/powerpoint/2010/main" val="330150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04CE1-384B-4AE5-EEFD-30561A682DB4}"/>
              </a:ext>
            </a:extLst>
          </p:cNvPr>
          <p:cNvSpPr txBox="1"/>
          <p:nvPr/>
        </p:nvSpPr>
        <p:spPr>
          <a:xfrm>
            <a:off x="1166327" y="243512"/>
            <a:ext cx="6988628" cy="9664184"/>
          </a:xfrm>
          <a:prstGeom prst="rect">
            <a:avLst/>
          </a:prstGeom>
          <a:noFill/>
        </p:spPr>
        <p:txBody>
          <a:bodyPr wrap="square" rtlCol="0">
            <a:spAutoFit/>
          </a:bodyPr>
          <a:lstStyle/>
          <a:p>
            <a:pPr algn="ctr"/>
            <a:r>
              <a:rPr lang="en-IN" sz="2800" b="1" dirty="0"/>
              <a:t>My Insights</a:t>
            </a:r>
          </a:p>
          <a:p>
            <a:endParaRPr lang="en-IN" sz="2400" dirty="0"/>
          </a:p>
          <a:p>
            <a:r>
              <a:rPr lang="en-IN" sz="2400" u="sng" dirty="0"/>
              <a:t>Credit cards for women:</a:t>
            </a:r>
          </a:p>
          <a:p>
            <a:endParaRPr lang="en-IN" sz="2400" dirty="0"/>
          </a:p>
          <a:p>
            <a:r>
              <a:rPr lang="en-US" sz="2400" b="0" i="0" dirty="0">
                <a:effectLst/>
                <a:latin typeface="Söhne"/>
              </a:rPr>
              <a:t>Credit cards designed specifically for women may include features that cater to their unique needs and preferences. </a:t>
            </a:r>
          </a:p>
          <a:p>
            <a:endParaRPr lang="en-US" sz="2400" dirty="0">
              <a:solidFill>
                <a:srgbClr val="374151"/>
              </a:solidFill>
              <a:latin typeface="Söhne"/>
            </a:endParaRPr>
          </a:p>
          <a:p>
            <a:r>
              <a:rPr lang="en-US" sz="2400" b="0" i="0" dirty="0">
                <a:effectLst/>
                <a:latin typeface="Söhne"/>
              </a:rPr>
              <a:t>Tailored rewards programs that include discounts or cashback on purchases that are commonly associated with women's preferences, such as shopping, beauty products, or wellness services.</a:t>
            </a:r>
          </a:p>
          <a:p>
            <a:br>
              <a:rPr lang="en-US" dirty="0"/>
            </a:b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a:t>
            </a:r>
            <a:endParaRPr lang="en-IN" dirty="0"/>
          </a:p>
        </p:txBody>
      </p:sp>
      <p:pic>
        <p:nvPicPr>
          <p:cNvPr id="3" name="Picture 2">
            <a:extLst>
              <a:ext uri="{FF2B5EF4-FFF2-40B4-BE49-F238E27FC236}">
                <a16:creationId xmlns:a16="http://schemas.microsoft.com/office/drawing/2014/main" id="{7B86D857-45E3-E0C0-31C7-0A66E7DD02C1}"/>
              </a:ext>
            </a:extLst>
          </p:cNvPr>
          <p:cNvPicPr>
            <a:picLocks noChangeAspect="1"/>
          </p:cNvPicPr>
          <p:nvPr/>
        </p:nvPicPr>
        <p:blipFill>
          <a:blip r:embed="rId2"/>
          <a:stretch>
            <a:fillRect/>
          </a:stretch>
        </p:blipFill>
        <p:spPr>
          <a:xfrm>
            <a:off x="8573676" y="2368704"/>
            <a:ext cx="3330229" cy="2400508"/>
          </a:xfrm>
          <a:prstGeom prst="rect">
            <a:avLst/>
          </a:prstGeom>
        </p:spPr>
      </p:pic>
      <p:pic>
        <p:nvPicPr>
          <p:cNvPr id="6" name="Picture 5">
            <a:extLst>
              <a:ext uri="{FF2B5EF4-FFF2-40B4-BE49-F238E27FC236}">
                <a16:creationId xmlns:a16="http://schemas.microsoft.com/office/drawing/2014/main" id="{C88B0A28-AC8D-3DDA-1611-8A595EBF820B}"/>
              </a:ext>
            </a:extLst>
          </p:cNvPr>
          <p:cNvPicPr>
            <a:picLocks noChangeAspect="1"/>
          </p:cNvPicPr>
          <p:nvPr/>
        </p:nvPicPr>
        <p:blipFill>
          <a:blip r:embed="rId3"/>
          <a:stretch>
            <a:fillRect/>
          </a:stretch>
        </p:blipFill>
        <p:spPr>
          <a:xfrm>
            <a:off x="8573676" y="1233237"/>
            <a:ext cx="3330228" cy="845893"/>
          </a:xfrm>
          <a:prstGeom prst="rect">
            <a:avLst/>
          </a:prstGeom>
        </p:spPr>
      </p:pic>
    </p:spTree>
    <p:extLst>
      <p:ext uri="{BB962C8B-B14F-4D97-AF65-F5344CB8AC3E}">
        <p14:creationId xmlns:p14="http://schemas.microsoft.com/office/powerpoint/2010/main" val="34625593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{8D620863-A645-4D07-9991-12AE294D3464}tf10001105</Template>
  <TotalTime>470</TotalTime>
  <Words>412</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Black</vt:lpstr>
      <vt:lpstr>Calibri</vt:lpstr>
      <vt:lpstr>Franklin Gothic Book</vt:lpstr>
      <vt:lpstr>Söhne</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Chauhan Anil</dc:creator>
  <cp:lastModifiedBy>Chauhan Anil</cp:lastModifiedBy>
  <cp:revision>1</cp:revision>
  <dcterms:created xsi:type="dcterms:W3CDTF">2023-12-23T05:36:04Z</dcterms:created>
  <dcterms:modified xsi:type="dcterms:W3CDTF">2023-12-24T11:26:33Z</dcterms:modified>
</cp:coreProperties>
</file>