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5" r:id="rId4"/>
    <p:sldId id="263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00DE5-8E03-4FCF-89F7-B9BF9DD386B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162390-C9E6-477D-AD34-EA35D11F51A2}">
      <dgm:prSet/>
      <dgm:spPr/>
      <dgm:t>
        <a:bodyPr/>
        <a:lstStyle/>
        <a:p>
          <a:pPr rtl="0"/>
          <a:r>
            <a:rPr lang="en-US" baseline="0" dirty="0" smtClean="0"/>
            <a:t>PROMBLEM STATEMENT</a:t>
          </a:r>
          <a:endParaRPr lang="en-US" dirty="0"/>
        </a:p>
      </dgm:t>
    </dgm:pt>
    <dgm:pt modelId="{B71ED9C8-126A-467C-AE2B-49A4C4FDC3F0}" type="parTrans" cxnId="{FE6BAE83-C6AF-425F-8AD0-37C4BFA0CBE4}">
      <dgm:prSet/>
      <dgm:spPr/>
      <dgm:t>
        <a:bodyPr/>
        <a:lstStyle/>
        <a:p>
          <a:endParaRPr lang="en-US"/>
        </a:p>
      </dgm:t>
    </dgm:pt>
    <dgm:pt modelId="{C9E20BF1-891B-4888-BDF8-2BD06AA02374}" type="sibTrans" cxnId="{FE6BAE83-C6AF-425F-8AD0-37C4BFA0CBE4}">
      <dgm:prSet/>
      <dgm:spPr/>
      <dgm:t>
        <a:bodyPr/>
        <a:lstStyle/>
        <a:p>
          <a:endParaRPr lang="en-US"/>
        </a:p>
      </dgm:t>
    </dgm:pt>
    <dgm:pt modelId="{4E2ADC94-B7F7-48B1-919C-7E46B33DB4ED}">
      <dgm:prSet/>
      <dgm:spPr/>
      <dgm:t>
        <a:bodyPr/>
        <a:lstStyle/>
        <a:p>
          <a:pPr rtl="0"/>
          <a:r>
            <a:rPr lang="en-US" dirty="0" smtClean="0"/>
            <a:t>PROJECT OVERVIEW</a:t>
          </a:r>
          <a:endParaRPr lang="en-US" dirty="0"/>
        </a:p>
      </dgm:t>
    </dgm:pt>
    <dgm:pt modelId="{8157DD27-B93F-4843-B1E0-088D5AE90453}" type="parTrans" cxnId="{FAD1FF13-610B-4003-93DE-F4594386CC4B}">
      <dgm:prSet/>
      <dgm:spPr/>
      <dgm:t>
        <a:bodyPr/>
        <a:lstStyle/>
        <a:p>
          <a:endParaRPr lang="en-US"/>
        </a:p>
      </dgm:t>
    </dgm:pt>
    <dgm:pt modelId="{1796B702-94CF-4A78-BB66-C73DBD1F3FFA}" type="sibTrans" cxnId="{FAD1FF13-610B-4003-93DE-F4594386CC4B}">
      <dgm:prSet/>
      <dgm:spPr/>
      <dgm:t>
        <a:bodyPr/>
        <a:lstStyle/>
        <a:p>
          <a:endParaRPr lang="en-US"/>
        </a:p>
      </dgm:t>
    </dgm:pt>
    <dgm:pt modelId="{08DC09E9-CA4E-46BD-82A4-1F4F9EFC0EEF}">
      <dgm:prSet/>
      <dgm:spPr/>
      <dgm:t>
        <a:bodyPr/>
        <a:lstStyle/>
        <a:p>
          <a:pPr rtl="0"/>
          <a:r>
            <a:rPr lang="en-US" baseline="0" dirty="0" smtClean="0"/>
            <a:t>OUR SOLUTION AND PROPOSITION</a:t>
          </a:r>
          <a:endParaRPr lang="en-US" dirty="0"/>
        </a:p>
      </dgm:t>
    </dgm:pt>
    <dgm:pt modelId="{21E59809-EF85-4A97-9DD6-EF79A74943EA}" type="parTrans" cxnId="{DE0D6C9F-1946-4DDF-85DD-16F4CC9F602D}">
      <dgm:prSet/>
      <dgm:spPr/>
      <dgm:t>
        <a:bodyPr/>
        <a:lstStyle/>
        <a:p>
          <a:endParaRPr lang="en-US"/>
        </a:p>
      </dgm:t>
    </dgm:pt>
    <dgm:pt modelId="{3E336662-C48C-439E-AC4A-37F4D9115964}" type="sibTrans" cxnId="{DE0D6C9F-1946-4DDF-85DD-16F4CC9F602D}">
      <dgm:prSet/>
      <dgm:spPr/>
      <dgm:t>
        <a:bodyPr/>
        <a:lstStyle/>
        <a:p>
          <a:endParaRPr lang="en-US"/>
        </a:p>
      </dgm:t>
    </dgm:pt>
    <dgm:pt modelId="{DD914B38-25D1-466B-B39D-75003EB55A57}">
      <dgm:prSet/>
      <dgm:spPr/>
      <dgm:t>
        <a:bodyPr/>
        <a:lstStyle/>
        <a:p>
          <a:pPr rtl="0"/>
          <a:r>
            <a:rPr lang="en-US" baseline="0" dirty="0" smtClean="0"/>
            <a:t>DATASET DESCRIPTION</a:t>
          </a:r>
          <a:endParaRPr lang="en-US" dirty="0"/>
        </a:p>
      </dgm:t>
    </dgm:pt>
    <dgm:pt modelId="{D01D2299-1D4A-4427-B4DF-E925972BC9CF}" type="parTrans" cxnId="{D7905B0A-008F-44C1-A08D-F8F74F77491D}">
      <dgm:prSet/>
      <dgm:spPr/>
      <dgm:t>
        <a:bodyPr/>
        <a:lstStyle/>
        <a:p>
          <a:endParaRPr lang="en-US"/>
        </a:p>
      </dgm:t>
    </dgm:pt>
    <dgm:pt modelId="{5285599E-6D02-40B1-A43C-5504D0724637}" type="sibTrans" cxnId="{D7905B0A-008F-44C1-A08D-F8F74F77491D}">
      <dgm:prSet/>
      <dgm:spPr/>
      <dgm:t>
        <a:bodyPr/>
        <a:lstStyle/>
        <a:p>
          <a:endParaRPr lang="en-US"/>
        </a:p>
      </dgm:t>
    </dgm:pt>
    <dgm:pt modelId="{8F14EA2B-4921-4BC6-B9B9-F395AF8B8A25}">
      <dgm:prSet/>
      <dgm:spPr/>
      <dgm:t>
        <a:bodyPr/>
        <a:lstStyle/>
        <a:p>
          <a:pPr rtl="0"/>
          <a:r>
            <a:rPr lang="en-US" baseline="0" dirty="0" smtClean="0"/>
            <a:t>MODELING APPROACH</a:t>
          </a:r>
          <a:endParaRPr lang="en-US" dirty="0"/>
        </a:p>
      </dgm:t>
    </dgm:pt>
    <dgm:pt modelId="{5CFFAD39-9367-49EC-A7C2-1BC6E3B6512E}" type="parTrans" cxnId="{4770B04B-5438-40C0-BB56-1412C47AA4C4}">
      <dgm:prSet/>
      <dgm:spPr/>
      <dgm:t>
        <a:bodyPr/>
        <a:lstStyle/>
        <a:p>
          <a:endParaRPr lang="en-US"/>
        </a:p>
      </dgm:t>
    </dgm:pt>
    <dgm:pt modelId="{03168D43-2B6A-45BA-A3B9-1D8932A8E26B}" type="sibTrans" cxnId="{4770B04B-5438-40C0-BB56-1412C47AA4C4}">
      <dgm:prSet/>
      <dgm:spPr/>
      <dgm:t>
        <a:bodyPr/>
        <a:lstStyle/>
        <a:p>
          <a:endParaRPr lang="en-US"/>
        </a:p>
      </dgm:t>
    </dgm:pt>
    <dgm:pt modelId="{2F6876EC-49B1-441D-92C1-16EB4509DB9D}">
      <dgm:prSet/>
      <dgm:spPr/>
      <dgm:t>
        <a:bodyPr/>
        <a:lstStyle/>
        <a:p>
          <a:pPr rtl="0"/>
          <a:r>
            <a:rPr lang="en-US" baseline="0" dirty="0" smtClean="0"/>
            <a:t>RESULT AND DISCUSSION</a:t>
          </a:r>
          <a:endParaRPr lang="en-US" dirty="0"/>
        </a:p>
      </dgm:t>
    </dgm:pt>
    <dgm:pt modelId="{BB2A1498-BB98-4A94-AFC7-A938758D0236}" type="parTrans" cxnId="{92F368BE-9369-455C-9A62-495680B518CF}">
      <dgm:prSet/>
      <dgm:spPr/>
      <dgm:t>
        <a:bodyPr/>
        <a:lstStyle/>
        <a:p>
          <a:endParaRPr lang="en-US"/>
        </a:p>
      </dgm:t>
    </dgm:pt>
    <dgm:pt modelId="{11E5CBC1-08ED-472A-A976-2B9BBDB74FB5}" type="sibTrans" cxnId="{92F368BE-9369-455C-9A62-495680B518CF}">
      <dgm:prSet/>
      <dgm:spPr/>
      <dgm:t>
        <a:bodyPr/>
        <a:lstStyle/>
        <a:p>
          <a:endParaRPr lang="en-US"/>
        </a:p>
      </dgm:t>
    </dgm:pt>
    <dgm:pt modelId="{907188A7-FF5D-4F4C-AB81-17EEC7BE1F4D}">
      <dgm:prSet/>
      <dgm:spPr/>
      <dgm:t>
        <a:bodyPr/>
        <a:lstStyle/>
        <a:p>
          <a:pPr rtl="0"/>
          <a:r>
            <a:rPr lang="en-US" baseline="0" dirty="0" smtClean="0"/>
            <a:t>CONCLUSION</a:t>
          </a:r>
          <a:endParaRPr lang="en-US" baseline="0" dirty="0"/>
        </a:p>
      </dgm:t>
    </dgm:pt>
    <dgm:pt modelId="{E533D648-0C9A-4CD9-8321-C79836F81061}" type="parTrans" cxnId="{2BF2FF2F-CCA4-4632-9E90-F5EF6222D746}">
      <dgm:prSet/>
      <dgm:spPr/>
      <dgm:t>
        <a:bodyPr/>
        <a:lstStyle/>
        <a:p>
          <a:endParaRPr lang="en-US"/>
        </a:p>
      </dgm:t>
    </dgm:pt>
    <dgm:pt modelId="{F3FB7488-BE6F-45CC-B44B-A2F8F180336B}" type="sibTrans" cxnId="{2BF2FF2F-CCA4-4632-9E90-F5EF6222D746}">
      <dgm:prSet/>
      <dgm:spPr/>
      <dgm:t>
        <a:bodyPr/>
        <a:lstStyle/>
        <a:p>
          <a:endParaRPr lang="en-US"/>
        </a:p>
      </dgm:t>
    </dgm:pt>
    <dgm:pt modelId="{2459683D-E2A4-4273-AAA5-E43191065E19}">
      <dgm:prSet/>
      <dgm:spPr/>
      <dgm:t>
        <a:bodyPr/>
        <a:lstStyle/>
        <a:p>
          <a:pPr rtl="0"/>
          <a:r>
            <a:rPr lang="en-US" dirty="0" smtClean="0"/>
            <a:t>END USERS</a:t>
          </a:r>
          <a:endParaRPr lang="en-US" dirty="0"/>
        </a:p>
      </dgm:t>
    </dgm:pt>
    <dgm:pt modelId="{AD13C688-7120-4E3E-91A9-01E36C63AF8E}" type="parTrans" cxnId="{CAFEBE89-C9B2-4B4E-AD74-0B940E700554}">
      <dgm:prSet/>
      <dgm:spPr/>
      <dgm:t>
        <a:bodyPr/>
        <a:lstStyle/>
        <a:p>
          <a:endParaRPr lang="en-US"/>
        </a:p>
      </dgm:t>
    </dgm:pt>
    <dgm:pt modelId="{12C25EB9-B7AF-4631-BA97-A20DE27B05A9}" type="sibTrans" cxnId="{CAFEBE89-C9B2-4B4E-AD74-0B940E700554}">
      <dgm:prSet/>
      <dgm:spPr/>
      <dgm:t>
        <a:bodyPr/>
        <a:lstStyle/>
        <a:p>
          <a:endParaRPr lang="en-US"/>
        </a:p>
      </dgm:t>
    </dgm:pt>
    <dgm:pt modelId="{4846FE80-A2FF-4F0B-8E9A-2BBAAB441C8B}">
      <dgm:prSet/>
      <dgm:spPr/>
      <dgm:t>
        <a:bodyPr/>
        <a:lstStyle/>
        <a:p>
          <a:r>
            <a:rPr lang="en-US" dirty="0" smtClean="0"/>
            <a:t>PROBLEM STATEMENT</a:t>
          </a:r>
          <a:endParaRPr lang="en-US" dirty="0"/>
        </a:p>
      </dgm:t>
    </dgm:pt>
    <dgm:pt modelId="{F417FA7C-BCD3-42E9-88B5-548D2BC1E7E6}" type="parTrans" cxnId="{39BD5C74-81C2-47ED-803E-FB7F29E5B813}">
      <dgm:prSet/>
      <dgm:spPr/>
      <dgm:t>
        <a:bodyPr/>
        <a:lstStyle/>
        <a:p>
          <a:endParaRPr lang="en-US"/>
        </a:p>
      </dgm:t>
    </dgm:pt>
    <dgm:pt modelId="{01D08DE9-C0BA-4776-8CCD-E7B8740B31BB}" type="sibTrans" cxnId="{39BD5C74-81C2-47ED-803E-FB7F29E5B813}">
      <dgm:prSet/>
      <dgm:spPr/>
      <dgm:t>
        <a:bodyPr/>
        <a:lstStyle/>
        <a:p>
          <a:endParaRPr lang="en-US"/>
        </a:p>
      </dgm:t>
    </dgm:pt>
    <dgm:pt modelId="{D63CA12E-BC81-4E8D-B315-BBBF07A0CFF5}">
      <dgm:prSet/>
      <dgm:spPr/>
      <dgm:t>
        <a:bodyPr/>
        <a:lstStyle/>
        <a:p>
          <a:r>
            <a:rPr lang="en-US" dirty="0" smtClean="0"/>
            <a:t>PROJECT OVERVIEW</a:t>
          </a:r>
          <a:endParaRPr lang="en-US" dirty="0"/>
        </a:p>
      </dgm:t>
    </dgm:pt>
    <dgm:pt modelId="{20480B77-F50C-424C-8894-09F87B96013F}" type="parTrans" cxnId="{2DA316B2-00A6-43EF-BDDD-B313F1F656B4}">
      <dgm:prSet/>
      <dgm:spPr/>
      <dgm:t>
        <a:bodyPr/>
        <a:lstStyle/>
        <a:p>
          <a:endParaRPr lang="en-US"/>
        </a:p>
      </dgm:t>
    </dgm:pt>
    <dgm:pt modelId="{8FF6F62B-8C61-488B-92BA-7E99FA79FDFF}" type="sibTrans" cxnId="{2DA316B2-00A6-43EF-BDDD-B313F1F656B4}">
      <dgm:prSet/>
      <dgm:spPr/>
      <dgm:t>
        <a:bodyPr/>
        <a:lstStyle/>
        <a:p>
          <a:endParaRPr lang="en-US"/>
        </a:p>
      </dgm:t>
    </dgm:pt>
    <dgm:pt modelId="{B3657D86-0A52-4BF0-94F9-9D4EFC525BEF}">
      <dgm:prSet/>
      <dgm:spPr/>
      <dgm:t>
        <a:bodyPr/>
        <a:lstStyle/>
        <a:p>
          <a:r>
            <a:rPr lang="en-US" dirty="0" smtClean="0"/>
            <a:t>END USERS</a:t>
          </a:r>
          <a:endParaRPr lang="en-US" dirty="0"/>
        </a:p>
      </dgm:t>
    </dgm:pt>
    <dgm:pt modelId="{FB5A7B6C-70E5-42D0-A8EB-1A6189E08CF6}" type="parTrans" cxnId="{6882ACBC-2B4B-4254-AA08-05EBC52EEFE5}">
      <dgm:prSet/>
      <dgm:spPr/>
      <dgm:t>
        <a:bodyPr/>
        <a:lstStyle/>
        <a:p>
          <a:endParaRPr lang="en-US"/>
        </a:p>
      </dgm:t>
    </dgm:pt>
    <dgm:pt modelId="{F06F74AF-5519-4D68-A710-E5D2967BF083}" type="sibTrans" cxnId="{6882ACBC-2B4B-4254-AA08-05EBC52EEFE5}">
      <dgm:prSet/>
      <dgm:spPr/>
      <dgm:t>
        <a:bodyPr/>
        <a:lstStyle/>
        <a:p>
          <a:endParaRPr lang="en-US"/>
        </a:p>
      </dgm:t>
    </dgm:pt>
    <dgm:pt modelId="{D283E50F-A041-45B9-BD19-9F4123D75514}">
      <dgm:prSet/>
      <dgm:spPr/>
      <dgm:t>
        <a:bodyPr/>
        <a:lstStyle/>
        <a:p>
          <a:r>
            <a:rPr lang="en-US" dirty="0" smtClean="0"/>
            <a:t>OUR SOLUTION AND PROPOSITION</a:t>
          </a:r>
          <a:endParaRPr lang="en-US" dirty="0"/>
        </a:p>
      </dgm:t>
    </dgm:pt>
    <dgm:pt modelId="{D49E8DEE-AF22-42A4-88BC-6319B24F2337}" type="parTrans" cxnId="{B273EDA4-3202-4AC7-AB73-FF769B9A8059}">
      <dgm:prSet/>
      <dgm:spPr/>
      <dgm:t>
        <a:bodyPr/>
        <a:lstStyle/>
        <a:p>
          <a:endParaRPr lang="en-US"/>
        </a:p>
      </dgm:t>
    </dgm:pt>
    <dgm:pt modelId="{5D9C8C12-CA72-40AD-9A0F-EB5155BA58C2}" type="sibTrans" cxnId="{B273EDA4-3202-4AC7-AB73-FF769B9A8059}">
      <dgm:prSet/>
      <dgm:spPr/>
      <dgm:t>
        <a:bodyPr/>
        <a:lstStyle/>
        <a:p>
          <a:endParaRPr lang="en-US"/>
        </a:p>
      </dgm:t>
    </dgm:pt>
    <dgm:pt modelId="{A38D1AF1-BDF4-49F2-8976-72648AA24A51}">
      <dgm:prSet/>
      <dgm:spPr/>
      <dgm:t>
        <a:bodyPr/>
        <a:lstStyle/>
        <a:p>
          <a:r>
            <a:rPr lang="en-US" dirty="0" smtClean="0"/>
            <a:t>DATASET DESCRIPTION</a:t>
          </a:r>
          <a:endParaRPr lang="en-US" dirty="0"/>
        </a:p>
      </dgm:t>
    </dgm:pt>
    <dgm:pt modelId="{0FEED493-C560-48CE-B6FF-E8EF9FF5F1AC}" type="parTrans" cxnId="{3439E0FB-1616-4100-9B4B-51DF7CF4AF6F}">
      <dgm:prSet/>
      <dgm:spPr/>
      <dgm:t>
        <a:bodyPr/>
        <a:lstStyle/>
        <a:p>
          <a:endParaRPr lang="en-US"/>
        </a:p>
      </dgm:t>
    </dgm:pt>
    <dgm:pt modelId="{4D28CFAE-E32D-45B3-AB0D-859C757F8671}" type="sibTrans" cxnId="{3439E0FB-1616-4100-9B4B-51DF7CF4AF6F}">
      <dgm:prSet/>
      <dgm:spPr/>
      <dgm:t>
        <a:bodyPr/>
        <a:lstStyle/>
        <a:p>
          <a:endParaRPr lang="en-US"/>
        </a:p>
      </dgm:t>
    </dgm:pt>
    <dgm:pt modelId="{FE78E078-D35E-4BC2-8E8F-4EF0C036CBB2}">
      <dgm:prSet/>
      <dgm:spPr/>
      <dgm:t>
        <a:bodyPr/>
        <a:lstStyle/>
        <a:p>
          <a:r>
            <a:rPr lang="en-US" dirty="0" smtClean="0"/>
            <a:t>MODELLING APPROACH</a:t>
          </a:r>
          <a:endParaRPr lang="en-US" dirty="0"/>
        </a:p>
      </dgm:t>
    </dgm:pt>
    <dgm:pt modelId="{7BB4A7BF-7525-447D-BA08-54E0363C6060}" type="parTrans" cxnId="{CFC5F1BB-4AC6-4D4B-960C-89C1F9B82220}">
      <dgm:prSet/>
      <dgm:spPr/>
      <dgm:t>
        <a:bodyPr/>
        <a:lstStyle/>
        <a:p>
          <a:endParaRPr lang="en-US"/>
        </a:p>
      </dgm:t>
    </dgm:pt>
    <dgm:pt modelId="{2B2344A7-59C0-442D-A46C-2E141FE815C1}" type="sibTrans" cxnId="{CFC5F1BB-4AC6-4D4B-960C-89C1F9B82220}">
      <dgm:prSet/>
      <dgm:spPr/>
      <dgm:t>
        <a:bodyPr/>
        <a:lstStyle/>
        <a:p>
          <a:endParaRPr lang="en-US"/>
        </a:p>
      </dgm:t>
    </dgm:pt>
    <dgm:pt modelId="{08CAA9ED-E6F9-4298-BC11-A04834C5FFE8}">
      <dgm:prSet/>
      <dgm:spPr/>
      <dgm:t>
        <a:bodyPr/>
        <a:lstStyle/>
        <a:p>
          <a:r>
            <a:rPr lang="en-US" dirty="0" smtClean="0"/>
            <a:t>RESULTS AND DISCUSSION</a:t>
          </a:r>
          <a:endParaRPr lang="en-US" dirty="0"/>
        </a:p>
      </dgm:t>
    </dgm:pt>
    <dgm:pt modelId="{7D655ADB-A932-4826-985C-27D4B6E4AA21}" type="parTrans" cxnId="{489E44C6-C8CC-4F1C-B306-3B9D2CFF346F}">
      <dgm:prSet/>
      <dgm:spPr/>
    </dgm:pt>
    <dgm:pt modelId="{CAF60BA1-6D2B-44F5-BB2C-F185D9450C21}" type="sibTrans" cxnId="{489E44C6-C8CC-4F1C-B306-3B9D2CFF346F}">
      <dgm:prSet/>
      <dgm:spPr/>
    </dgm:pt>
    <dgm:pt modelId="{A6ADA9A9-2478-43AC-A24A-496210A57E14}">
      <dgm:prSet/>
      <dgm:spPr/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5352E5C0-B22C-49B0-855C-670C2C491449}" type="parTrans" cxnId="{FC8402C1-65EA-4020-A50A-34E7AE3B5A17}">
      <dgm:prSet/>
      <dgm:spPr/>
    </dgm:pt>
    <dgm:pt modelId="{F7F5D9B3-EDC8-465F-B802-E2BF57E15AC8}" type="sibTrans" cxnId="{FC8402C1-65EA-4020-A50A-34E7AE3B5A17}">
      <dgm:prSet/>
      <dgm:spPr/>
    </dgm:pt>
    <dgm:pt modelId="{5E01C863-59F5-4204-8F1E-A95D9F1CA928}" type="pres">
      <dgm:prSet presAssocID="{88A00DE5-8E03-4FCF-89F7-B9BF9DD386B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1ED450-B1A7-455F-A7DA-7CE430C04CF5}" type="pres">
      <dgm:prSet presAssocID="{16162390-C9E6-477D-AD34-EA35D11F51A2}" presName="composite" presStyleCnt="0"/>
      <dgm:spPr/>
    </dgm:pt>
    <dgm:pt modelId="{13387E15-13F5-4A01-9F25-8A6B1195B5AB}" type="pres">
      <dgm:prSet presAssocID="{16162390-C9E6-477D-AD34-EA35D11F51A2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15804E-94C1-4854-B6F4-2115B49B4B9C}" type="pres">
      <dgm:prSet presAssocID="{16162390-C9E6-477D-AD34-EA35D11F51A2}" presName="descendantText" presStyleLbl="alignAcc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194D32-115B-4046-BAFD-BA101BF2163E}" type="pres">
      <dgm:prSet presAssocID="{C9E20BF1-891B-4888-BDF8-2BD06AA02374}" presName="sp" presStyleCnt="0"/>
      <dgm:spPr/>
    </dgm:pt>
    <dgm:pt modelId="{344CC307-48B1-41CB-9301-151B9530ADBC}" type="pres">
      <dgm:prSet presAssocID="{4E2ADC94-B7F7-48B1-919C-7E46B33DB4ED}" presName="composite" presStyleCnt="0"/>
      <dgm:spPr/>
    </dgm:pt>
    <dgm:pt modelId="{F30DABD9-5A72-4597-A021-44B48DF86F6E}" type="pres">
      <dgm:prSet presAssocID="{4E2ADC94-B7F7-48B1-919C-7E46B33DB4ED}" presName="parentText" presStyleLbl="align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7DAB81-C787-4228-9B53-8AE29DF56A21}" type="pres">
      <dgm:prSet presAssocID="{4E2ADC94-B7F7-48B1-919C-7E46B33DB4ED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71867E-260C-4029-B79F-6304676F206A}" type="pres">
      <dgm:prSet presAssocID="{1796B702-94CF-4A78-BB66-C73DBD1F3FFA}" presName="sp" presStyleCnt="0"/>
      <dgm:spPr/>
    </dgm:pt>
    <dgm:pt modelId="{0A2B668F-057E-4A83-860B-615C0743740D}" type="pres">
      <dgm:prSet presAssocID="{2459683D-E2A4-4273-AAA5-E43191065E19}" presName="composite" presStyleCnt="0"/>
      <dgm:spPr/>
    </dgm:pt>
    <dgm:pt modelId="{B9CAC015-25AB-475A-900B-3564713488F6}" type="pres">
      <dgm:prSet presAssocID="{2459683D-E2A4-4273-AAA5-E43191065E19}" presName="parentText" presStyleLbl="align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D7A96-D556-492D-A3D6-6215259F3D5C}" type="pres">
      <dgm:prSet presAssocID="{2459683D-E2A4-4273-AAA5-E43191065E19}" presName="descendantText" presStyleLbl="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BC5654-2C2E-451E-9D40-F4D42500A91D}" type="pres">
      <dgm:prSet presAssocID="{12C25EB9-B7AF-4631-BA97-A20DE27B05A9}" presName="sp" presStyleCnt="0"/>
      <dgm:spPr/>
    </dgm:pt>
    <dgm:pt modelId="{6A3C5DA9-74FB-493F-B1DA-0EDC0F3D82EF}" type="pres">
      <dgm:prSet presAssocID="{08DC09E9-CA4E-46BD-82A4-1F4F9EFC0EEF}" presName="composite" presStyleCnt="0"/>
      <dgm:spPr/>
    </dgm:pt>
    <dgm:pt modelId="{C9D55A7E-5BC5-400B-ADD2-66961E76C66E}" type="pres">
      <dgm:prSet presAssocID="{08DC09E9-CA4E-46BD-82A4-1F4F9EFC0EEF}" presName="parentText" presStyleLbl="align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8619D-33CD-45A3-98FD-2E5CD9922E9B}" type="pres">
      <dgm:prSet presAssocID="{08DC09E9-CA4E-46BD-82A4-1F4F9EFC0EEF}" presName="descendantText" presStyleLbl="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167C1-914E-4FBA-8402-BEABD23500A5}" type="pres">
      <dgm:prSet presAssocID="{3E336662-C48C-439E-AC4A-37F4D9115964}" presName="sp" presStyleCnt="0"/>
      <dgm:spPr/>
    </dgm:pt>
    <dgm:pt modelId="{37F311E1-6CDB-4665-A0C6-B1A4E7487E2F}" type="pres">
      <dgm:prSet presAssocID="{DD914B38-25D1-466B-B39D-75003EB55A57}" presName="composite" presStyleCnt="0"/>
      <dgm:spPr/>
    </dgm:pt>
    <dgm:pt modelId="{222ADDDA-3B9F-4181-B46C-71E98AE4F288}" type="pres">
      <dgm:prSet presAssocID="{DD914B38-25D1-466B-B39D-75003EB55A57}" presName="parentText" presStyleLbl="align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816630-02AF-4989-BFC2-C383D280E5D7}" type="pres">
      <dgm:prSet presAssocID="{DD914B38-25D1-466B-B39D-75003EB55A57}" presName="descendantText" presStyleLbl="alignAcc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C380C2-1796-4547-85F5-A24E245D877C}" type="pres">
      <dgm:prSet presAssocID="{5285599E-6D02-40B1-A43C-5504D0724637}" presName="sp" presStyleCnt="0"/>
      <dgm:spPr/>
    </dgm:pt>
    <dgm:pt modelId="{B7B00819-25B1-4D67-941C-FF8C7223BD67}" type="pres">
      <dgm:prSet presAssocID="{8F14EA2B-4921-4BC6-B9B9-F395AF8B8A25}" presName="composite" presStyleCnt="0"/>
      <dgm:spPr/>
    </dgm:pt>
    <dgm:pt modelId="{53398180-8AB7-4F7E-9FFD-F424B3725488}" type="pres">
      <dgm:prSet presAssocID="{8F14EA2B-4921-4BC6-B9B9-F395AF8B8A25}" presName="parentText" presStyleLbl="align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606FC-F513-4F0E-B7B1-34397C840B80}" type="pres">
      <dgm:prSet presAssocID="{8F14EA2B-4921-4BC6-B9B9-F395AF8B8A25}" presName="descendantText" presStyleLbl="alignAcc1" presStyleIdx="5" presStyleCnt="8" custLinFactNeighborX="-174" custLinFactNeighborY="-16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32F9B-E5B2-4550-BDBC-8228C9CFDF56}" type="pres">
      <dgm:prSet presAssocID="{03168D43-2B6A-45BA-A3B9-1D8932A8E26B}" presName="sp" presStyleCnt="0"/>
      <dgm:spPr/>
    </dgm:pt>
    <dgm:pt modelId="{60D6F00B-E663-4BB0-8A5B-D9F294F58B33}" type="pres">
      <dgm:prSet presAssocID="{2F6876EC-49B1-441D-92C1-16EB4509DB9D}" presName="composite" presStyleCnt="0"/>
      <dgm:spPr/>
    </dgm:pt>
    <dgm:pt modelId="{A1B0076D-5D9C-408F-9BCF-D8C7D7AEA705}" type="pres">
      <dgm:prSet presAssocID="{2F6876EC-49B1-441D-92C1-16EB4509DB9D}" presName="parentText" presStyleLbl="align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4C5B4D-4E77-4B0C-846D-A8657BD5B141}" type="pres">
      <dgm:prSet presAssocID="{2F6876EC-49B1-441D-92C1-16EB4509DB9D}" presName="descendantText" presStyleLbl="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32C1B1-A645-4191-A98C-A3A7F108BB0B}" type="pres">
      <dgm:prSet presAssocID="{11E5CBC1-08ED-472A-A976-2B9BBDB74FB5}" presName="sp" presStyleCnt="0"/>
      <dgm:spPr/>
    </dgm:pt>
    <dgm:pt modelId="{F3B764FD-2270-4D28-AF99-6D18CAAE8301}" type="pres">
      <dgm:prSet presAssocID="{907188A7-FF5D-4F4C-AB81-17EEC7BE1F4D}" presName="composite" presStyleCnt="0"/>
      <dgm:spPr/>
    </dgm:pt>
    <dgm:pt modelId="{BEFF7911-4F04-4E18-B777-A329477DE761}" type="pres">
      <dgm:prSet presAssocID="{907188A7-FF5D-4F4C-AB81-17EEC7BE1F4D}" presName="parentText" presStyleLbl="align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CA9204-744E-45DB-87F2-4072A7B4DC33}" type="pres">
      <dgm:prSet presAssocID="{907188A7-FF5D-4F4C-AB81-17EEC7BE1F4D}" presName="descendantText" presStyleLbl="alignAcc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73EDA4-3202-4AC7-AB73-FF769B9A8059}" srcId="{08DC09E9-CA4E-46BD-82A4-1F4F9EFC0EEF}" destId="{D283E50F-A041-45B9-BD19-9F4123D75514}" srcOrd="0" destOrd="0" parTransId="{D49E8DEE-AF22-42A4-88BC-6319B24F2337}" sibTransId="{5D9C8C12-CA72-40AD-9A0F-EB5155BA58C2}"/>
    <dgm:cxn modelId="{645EAA1A-612A-4597-9A64-6757C00DDF2D}" type="presOf" srcId="{2F6876EC-49B1-441D-92C1-16EB4509DB9D}" destId="{A1B0076D-5D9C-408F-9BCF-D8C7D7AEA705}" srcOrd="0" destOrd="0" presId="urn:microsoft.com/office/officeart/2005/8/layout/chevron2"/>
    <dgm:cxn modelId="{DE0D6C9F-1946-4DDF-85DD-16F4CC9F602D}" srcId="{88A00DE5-8E03-4FCF-89F7-B9BF9DD386B2}" destId="{08DC09E9-CA4E-46BD-82A4-1F4F9EFC0EEF}" srcOrd="3" destOrd="0" parTransId="{21E59809-EF85-4A97-9DD6-EF79A74943EA}" sibTransId="{3E336662-C48C-439E-AC4A-37F4D9115964}"/>
    <dgm:cxn modelId="{446847DE-BFA4-4E26-A6E5-E208D9881F6A}" type="presOf" srcId="{D283E50F-A041-45B9-BD19-9F4123D75514}" destId="{6FA8619D-33CD-45A3-98FD-2E5CD9922E9B}" srcOrd="0" destOrd="0" presId="urn:microsoft.com/office/officeart/2005/8/layout/chevron2"/>
    <dgm:cxn modelId="{489E44C6-C8CC-4F1C-B306-3B9D2CFF346F}" srcId="{2F6876EC-49B1-441D-92C1-16EB4509DB9D}" destId="{08CAA9ED-E6F9-4298-BC11-A04834C5FFE8}" srcOrd="0" destOrd="0" parTransId="{7D655ADB-A932-4826-985C-27D4B6E4AA21}" sibTransId="{CAF60BA1-6D2B-44F5-BB2C-F185D9450C21}"/>
    <dgm:cxn modelId="{6CE14528-F80C-4F9E-A628-0C185985DB54}" type="presOf" srcId="{B3657D86-0A52-4BF0-94F9-9D4EFC525BEF}" destId="{DF2D7A96-D556-492D-A3D6-6215259F3D5C}" srcOrd="0" destOrd="0" presId="urn:microsoft.com/office/officeart/2005/8/layout/chevron2"/>
    <dgm:cxn modelId="{9FB10969-3F36-4113-B15C-D97E7AD56C9D}" type="presOf" srcId="{4846FE80-A2FF-4F0B-8E9A-2BBAAB441C8B}" destId="{AF15804E-94C1-4854-B6F4-2115B49B4B9C}" srcOrd="0" destOrd="0" presId="urn:microsoft.com/office/officeart/2005/8/layout/chevron2"/>
    <dgm:cxn modelId="{39BD5C74-81C2-47ED-803E-FB7F29E5B813}" srcId="{16162390-C9E6-477D-AD34-EA35D11F51A2}" destId="{4846FE80-A2FF-4F0B-8E9A-2BBAAB441C8B}" srcOrd="0" destOrd="0" parTransId="{F417FA7C-BCD3-42E9-88B5-548D2BC1E7E6}" sibTransId="{01D08DE9-C0BA-4776-8CCD-E7B8740B31BB}"/>
    <dgm:cxn modelId="{2BF2FF2F-CCA4-4632-9E90-F5EF6222D746}" srcId="{88A00DE5-8E03-4FCF-89F7-B9BF9DD386B2}" destId="{907188A7-FF5D-4F4C-AB81-17EEC7BE1F4D}" srcOrd="7" destOrd="0" parTransId="{E533D648-0C9A-4CD9-8321-C79836F81061}" sibTransId="{F3FB7488-BE6F-45CC-B44B-A2F8F180336B}"/>
    <dgm:cxn modelId="{A4D3B92F-7BE7-4521-AF00-3458B5E180A6}" type="presOf" srcId="{4E2ADC94-B7F7-48B1-919C-7E46B33DB4ED}" destId="{F30DABD9-5A72-4597-A021-44B48DF86F6E}" srcOrd="0" destOrd="0" presId="urn:microsoft.com/office/officeart/2005/8/layout/chevron2"/>
    <dgm:cxn modelId="{4183A5C1-A035-43B9-8155-29A263A1AAF8}" type="presOf" srcId="{DD914B38-25D1-466B-B39D-75003EB55A57}" destId="{222ADDDA-3B9F-4181-B46C-71E98AE4F288}" srcOrd="0" destOrd="0" presId="urn:microsoft.com/office/officeart/2005/8/layout/chevron2"/>
    <dgm:cxn modelId="{246D0203-3290-465F-807E-0EEC10D98A53}" type="presOf" srcId="{907188A7-FF5D-4F4C-AB81-17EEC7BE1F4D}" destId="{BEFF7911-4F04-4E18-B777-A329477DE761}" srcOrd="0" destOrd="0" presId="urn:microsoft.com/office/officeart/2005/8/layout/chevron2"/>
    <dgm:cxn modelId="{B2D6EE33-9BF9-4202-A889-8D86E57FAD0A}" type="presOf" srcId="{16162390-C9E6-477D-AD34-EA35D11F51A2}" destId="{13387E15-13F5-4A01-9F25-8A6B1195B5AB}" srcOrd="0" destOrd="0" presId="urn:microsoft.com/office/officeart/2005/8/layout/chevron2"/>
    <dgm:cxn modelId="{3439E0FB-1616-4100-9B4B-51DF7CF4AF6F}" srcId="{DD914B38-25D1-466B-B39D-75003EB55A57}" destId="{A38D1AF1-BDF4-49F2-8976-72648AA24A51}" srcOrd="0" destOrd="0" parTransId="{0FEED493-C560-48CE-B6FF-E8EF9FF5F1AC}" sibTransId="{4D28CFAE-E32D-45B3-AB0D-859C757F8671}"/>
    <dgm:cxn modelId="{FAD1FF13-610B-4003-93DE-F4594386CC4B}" srcId="{88A00DE5-8E03-4FCF-89F7-B9BF9DD386B2}" destId="{4E2ADC94-B7F7-48B1-919C-7E46B33DB4ED}" srcOrd="1" destOrd="0" parTransId="{8157DD27-B93F-4843-B1E0-088D5AE90453}" sibTransId="{1796B702-94CF-4A78-BB66-C73DBD1F3FFA}"/>
    <dgm:cxn modelId="{CAFEBE89-C9B2-4B4E-AD74-0B940E700554}" srcId="{88A00DE5-8E03-4FCF-89F7-B9BF9DD386B2}" destId="{2459683D-E2A4-4273-AAA5-E43191065E19}" srcOrd="2" destOrd="0" parTransId="{AD13C688-7120-4E3E-91A9-01E36C63AF8E}" sibTransId="{12C25EB9-B7AF-4631-BA97-A20DE27B05A9}"/>
    <dgm:cxn modelId="{6882ACBC-2B4B-4254-AA08-05EBC52EEFE5}" srcId="{2459683D-E2A4-4273-AAA5-E43191065E19}" destId="{B3657D86-0A52-4BF0-94F9-9D4EFC525BEF}" srcOrd="0" destOrd="0" parTransId="{FB5A7B6C-70E5-42D0-A8EB-1A6189E08CF6}" sibTransId="{F06F74AF-5519-4D68-A710-E5D2967BF083}"/>
    <dgm:cxn modelId="{2DA316B2-00A6-43EF-BDDD-B313F1F656B4}" srcId="{4E2ADC94-B7F7-48B1-919C-7E46B33DB4ED}" destId="{D63CA12E-BC81-4E8D-B315-BBBF07A0CFF5}" srcOrd="0" destOrd="0" parTransId="{20480B77-F50C-424C-8894-09F87B96013F}" sibTransId="{8FF6F62B-8C61-488B-92BA-7E99FA79FDFF}"/>
    <dgm:cxn modelId="{FE6BAE83-C6AF-425F-8AD0-37C4BFA0CBE4}" srcId="{88A00DE5-8E03-4FCF-89F7-B9BF9DD386B2}" destId="{16162390-C9E6-477D-AD34-EA35D11F51A2}" srcOrd="0" destOrd="0" parTransId="{B71ED9C8-126A-467C-AE2B-49A4C4FDC3F0}" sibTransId="{C9E20BF1-891B-4888-BDF8-2BD06AA02374}"/>
    <dgm:cxn modelId="{FC8402C1-65EA-4020-A50A-34E7AE3B5A17}" srcId="{907188A7-FF5D-4F4C-AB81-17EEC7BE1F4D}" destId="{A6ADA9A9-2478-43AC-A24A-496210A57E14}" srcOrd="0" destOrd="0" parTransId="{5352E5C0-B22C-49B0-855C-670C2C491449}" sibTransId="{F7F5D9B3-EDC8-465F-B802-E2BF57E15AC8}"/>
    <dgm:cxn modelId="{43754019-E459-4373-B350-5DC0DEEA726B}" type="presOf" srcId="{08DC09E9-CA4E-46BD-82A4-1F4F9EFC0EEF}" destId="{C9D55A7E-5BC5-400B-ADD2-66961E76C66E}" srcOrd="0" destOrd="0" presId="urn:microsoft.com/office/officeart/2005/8/layout/chevron2"/>
    <dgm:cxn modelId="{4770B04B-5438-40C0-BB56-1412C47AA4C4}" srcId="{88A00DE5-8E03-4FCF-89F7-B9BF9DD386B2}" destId="{8F14EA2B-4921-4BC6-B9B9-F395AF8B8A25}" srcOrd="5" destOrd="0" parTransId="{5CFFAD39-9367-49EC-A7C2-1BC6E3B6512E}" sibTransId="{03168D43-2B6A-45BA-A3B9-1D8932A8E26B}"/>
    <dgm:cxn modelId="{D7FED8F2-053E-4221-B834-E8C0A3EEEB29}" type="presOf" srcId="{08CAA9ED-E6F9-4298-BC11-A04834C5FFE8}" destId="{824C5B4D-4E77-4B0C-846D-A8657BD5B141}" srcOrd="0" destOrd="0" presId="urn:microsoft.com/office/officeart/2005/8/layout/chevron2"/>
    <dgm:cxn modelId="{9CC3728C-87DD-41D2-82DB-9F80F7884B57}" type="presOf" srcId="{2459683D-E2A4-4273-AAA5-E43191065E19}" destId="{B9CAC015-25AB-475A-900B-3564713488F6}" srcOrd="0" destOrd="0" presId="urn:microsoft.com/office/officeart/2005/8/layout/chevron2"/>
    <dgm:cxn modelId="{BF82F352-B2B6-4D9D-B518-DB07F5C32950}" type="presOf" srcId="{A38D1AF1-BDF4-49F2-8976-72648AA24A51}" destId="{E8816630-02AF-4989-BFC2-C383D280E5D7}" srcOrd="0" destOrd="0" presId="urn:microsoft.com/office/officeart/2005/8/layout/chevron2"/>
    <dgm:cxn modelId="{40ACD67F-E63C-41CA-AF9E-91DDDCEFA3AA}" type="presOf" srcId="{88A00DE5-8E03-4FCF-89F7-B9BF9DD386B2}" destId="{5E01C863-59F5-4204-8F1E-A95D9F1CA928}" srcOrd="0" destOrd="0" presId="urn:microsoft.com/office/officeart/2005/8/layout/chevron2"/>
    <dgm:cxn modelId="{C4D48762-F475-4060-9248-5C4C8F6EB0BB}" type="presOf" srcId="{A6ADA9A9-2478-43AC-A24A-496210A57E14}" destId="{34CA9204-744E-45DB-87F2-4072A7B4DC33}" srcOrd="0" destOrd="0" presId="urn:microsoft.com/office/officeart/2005/8/layout/chevron2"/>
    <dgm:cxn modelId="{EA4B0167-421A-4D97-BD1F-EC5C1BDBCAF2}" type="presOf" srcId="{FE78E078-D35E-4BC2-8E8F-4EF0C036CBB2}" destId="{AEB606FC-F513-4F0E-B7B1-34397C840B80}" srcOrd="0" destOrd="0" presId="urn:microsoft.com/office/officeart/2005/8/layout/chevron2"/>
    <dgm:cxn modelId="{26C2DE83-3C0B-4DB6-BF13-D0029ED56E72}" type="presOf" srcId="{8F14EA2B-4921-4BC6-B9B9-F395AF8B8A25}" destId="{53398180-8AB7-4F7E-9FFD-F424B3725488}" srcOrd="0" destOrd="0" presId="urn:microsoft.com/office/officeart/2005/8/layout/chevron2"/>
    <dgm:cxn modelId="{CFC5F1BB-4AC6-4D4B-960C-89C1F9B82220}" srcId="{8F14EA2B-4921-4BC6-B9B9-F395AF8B8A25}" destId="{FE78E078-D35E-4BC2-8E8F-4EF0C036CBB2}" srcOrd="0" destOrd="0" parTransId="{7BB4A7BF-7525-447D-BA08-54E0363C6060}" sibTransId="{2B2344A7-59C0-442D-A46C-2E141FE815C1}"/>
    <dgm:cxn modelId="{20B067CC-0998-4D8B-B933-68A0A816261F}" type="presOf" srcId="{D63CA12E-BC81-4E8D-B315-BBBF07A0CFF5}" destId="{627DAB81-C787-4228-9B53-8AE29DF56A21}" srcOrd="0" destOrd="0" presId="urn:microsoft.com/office/officeart/2005/8/layout/chevron2"/>
    <dgm:cxn modelId="{D7905B0A-008F-44C1-A08D-F8F74F77491D}" srcId="{88A00DE5-8E03-4FCF-89F7-B9BF9DD386B2}" destId="{DD914B38-25D1-466B-B39D-75003EB55A57}" srcOrd="4" destOrd="0" parTransId="{D01D2299-1D4A-4427-B4DF-E925972BC9CF}" sibTransId="{5285599E-6D02-40B1-A43C-5504D0724637}"/>
    <dgm:cxn modelId="{92F368BE-9369-455C-9A62-495680B518CF}" srcId="{88A00DE5-8E03-4FCF-89F7-B9BF9DD386B2}" destId="{2F6876EC-49B1-441D-92C1-16EB4509DB9D}" srcOrd="6" destOrd="0" parTransId="{BB2A1498-BB98-4A94-AFC7-A938758D0236}" sibTransId="{11E5CBC1-08ED-472A-A976-2B9BBDB74FB5}"/>
    <dgm:cxn modelId="{F1163332-9151-4514-AC1B-147B2FF07694}" type="presParOf" srcId="{5E01C863-59F5-4204-8F1E-A95D9F1CA928}" destId="{691ED450-B1A7-455F-A7DA-7CE430C04CF5}" srcOrd="0" destOrd="0" presId="urn:microsoft.com/office/officeart/2005/8/layout/chevron2"/>
    <dgm:cxn modelId="{223B0F64-51B5-4DF1-9D0E-B31157E2182D}" type="presParOf" srcId="{691ED450-B1A7-455F-A7DA-7CE430C04CF5}" destId="{13387E15-13F5-4A01-9F25-8A6B1195B5AB}" srcOrd="0" destOrd="0" presId="urn:microsoft.com/office/officeart/2005/8/layout/chevron2"/>
    <dgm:cxn modelId="{893477E2-AD80-4146-B454-37C273C478FD}" type="presParOf" srcId="{691ED450-B1A7-455F-A7DA-7CE430C04CF5}" destId="{AF15804E-94C1-4854-B6F4-2115B49B4B9C}" srcOrd="1" destOrd="0" presId="urn:microsoft.com/office/officeart/2005/8/layout/chevron2"/>
    <dgm:cxn modelId="{6FBBA7BB-80A1-4A68-A1BE-D1DAD8E78BA8}" type="presParOf" srcId="{5E01C863-59F5-4204-8F1E-A95D9F1CA928}" destId="{7C194D32-115B-4046-BAFD-BA101BF2163E}" srcOrd="1" destOrd="0" presId="urn:microsoft.com/office/officeart/2005/8/layout/chevron2"/>
    <dgm:cxn modelId="{85D6DC81-6E9E-4AF9-82B8-9FE115FBF896}" type="presParOf" srcId="{5E01C863-59F5-4204-8F1E-A95D9F1CA928}" destId="{344CC307-48B1-41CB-9301-151B9530ADBC}" srcOrd="2" destOrd="0" presId="urn:microsoft.com/office/officeart/2005/8/layout/chevron2"/>
    <dgm:cxn modelId="{56CAC78C-D1DE-43B1-BFF0-01800C79B852}" type="presParOf" srcId="{344CC307-48B1-41CB-9301-151B9530ADBC}" destId="{F30DABD9-5A72-4597-A021-44B48DF86F6E}" srcOrd="0" destOrd="0" presId="urn:microsoft.com/office/officeart/2005/8/layout/chevron2"/>
    <dgm:cxn modelId="{6FB85679-B646-4EFF-B548-CBC59BA4B457}" type="presParOf" srcId="{344CC307-48B1-41CB-9301-151B9530ADBC}" destId="{627DAB81-C787-4228-9B53-8AE29DF56A21}" srcOrd="1" destOrd="0" presId="urn:microsoft.com/office/officeart/2005/8/layout/chevron2"/>
    <dgm:cxn modelId="{12690FF4-4909-419A-9061-7D97A3BD2AB8}" type="presParOf" srcId="{5E01C863-59F5-4204-8F1E-A95D9F1CA928}" destId="{F371867E-260C-4029-B79F-6304676F206A}" srcOrd="3" destOrd="0" presId="urn:microsoft.com/office/officeart/2005/8/layout/chevron2"/>
    <dgm:cxn modelId="{59A91CA7-9760-40F5-8EEC-C00D52313025}" type="presParOf" srcId="{5E01C863-59F5-4204-8F1E-A95D9F1CA928}" destId="{0A2B668F-057E-4A83-860B-615C0743740D}" srcOrd="4" destOrd="0" presId="urn:microsoft.com/office/officeart/2005/8/layout/chevron2"/>
    <dgm:cxn modelId="{7FA34463-0882-4085-AF42-2DB1CDD18E84}" type="presParOf" srcId="{0A2B668F-057E-4A83-860B-615C0743740D}" destId="{B9CAC015-25AB-475A-900B-3564713488F6}" srcOrd="0" destOrd="0" presId="urn:microsoft.com/office/officeart/2005/8/layout/chevron2"/>
    <dgm:cxn modelId="{16754B18-892B-4B8E-84DA-B1036D4028C8}" type="presParOf" srcId="{0A2B668F-057E-4A83-860B-615C0743740D}" destId="{DF2D7A96-D556-492D-A3D6-6215259F3D5C}" srcOrd="1" destOrd="0" presId="urn:microsoft.com/office/officeart/2005/8/layout/chevron2"/>
    <dgm:cxn modelId="{4A182FF8-E528-4035-8844-0C416B7E6635}" type="presParOf" srcId="{5E01C863-59F5-4204-8F1E-A95D9F1CA928}" destId="{45BC5654-2C2E-451E-9D40-F4D42500A91D}" srcOrd="5" destOrd="0" presId="urn:microsoft.com/office/officeart/2005/8/layout/chevron2"/>
    <dgm:cxn modelId="{04886BEA-9ADF-4948-A4CD-E7F0019AE9F5}" type="presParOf" srcId="{5E01C863-59F5-4204-8F1E-A95D9F1CA928}" destId="{6A3C5DA9-74FB-493F-B1DA-0EDC0F3D82EF}" srcOrd="6" destOrd="0" presId="urn:microsoft.com/office/officeart/2005/8/layout/chevron2"/>
    <dgm:cxn modelId="{BEBAF367-DDB7-47EF-BF67-92D7EBA1919C}" type="presParOf" srcId="{6A3C5DA9-74FB-493F-B1DA-0EDC0F3D82EF}" destId="{C9D55A7E-5BC5-400B-ADD2-66961E76C66E}" srcOrd="0" destOrd="0" presId="urn:microsoft.com/office/officeart/2005/8/layout/chevron2"/>
    <dgm:cxn modelId="{53967091-60E8-4F96-B613-0410FECCB758}" type="presParOf" srcId="{6A3C5DA9-74FB-493F-B1DA-0EDC0F3D82EF}" destId="{6FA8619D-33CD-45A3-98FD-2E5CD9922E9B}" srcOrd="1" destOrd="0" presId="urn:microsoft.com/office/officeart/2005/8/layout/chevron2"/>
    <dgm:cxn modelId="{8CCADEDF-F685-43B0-9950-781A411B84E9}" type="presParOf" srcId="{5E01C863-59F5-4204-8F1E-A95D9F1CA928}" destId="{E99167C1-914E-4FBA-8402-BEABD23500A5}" srcOrd="7" destOrd="0" presId="urn:microsoft.com/office/officeart/2005/8/layout/chevron2"/>
    <dgm:cxn modelId="{2D1FEE35-9B6D-4D72-B654-A07FD24AF0A7}" type="presParOf" srcId="{5E01C863-59F5-4204-8F1E-A95D9F1CA928}" destId="{37F311E1-6CDB-4665-A0C6-B1A4E7487E2F}" srcOrd="8" destOrd="0" presId="urn:microsoft.com/office/officeart/2005/8/layout/chevron2"/>
    <dgm:cxn modelId="{1DF20320-324D-4212-9B72-01FD45C53884}" type="presParOf" srcId="{37F311E1-6CDB-4665-A0C6-B1A4E7487E2F}" destId="{222ADDDA-3B9F-4181-B46C-71E98AE4F288}" srcOrd="0" destOrd="0" presId="urn:microsoft.com/office/officeart/2005/8/layout/chevron2"/>
    <dgm:cxn modelId="{800CC2F6-0BEF-42A0-88B4-38CCDB18A015}" type="presParOf" srcId="{37F311E1-6CDB-4665-A0C6-B1A4E7487E2F}" destId="{E8816630-02AF-4989-BFC2-C383D280E5D7}" srcOrd="1" destOrd="0" presId="urn:microsoft.com/office/officeart/2005/8/layout/chevron2"/>
    <dgm:cxn modelId="{126AD46D-B710-494B-9CEC-7F3F657ABCEB}" type="presParOf" srcId="{5E01C863-59F5-4204-8F1E-A95D9F1CA928}" destId="{6BC380C2-1796-4547-85F5-A24E245D877C}" srcOrd="9" destOrd="0" presId="urn:microsoft.com/office/officeart/2005/8/layout/chevron2"/>
    <dgm:cxn modelId="{DF122147-DD79-46FA-B52A-8B3BA74B64C7}" type="presParOf" srcId="{5E01C863-59F5-4204-8F1E-A95D9F1CA928}" destId="{B7B00819-25B1-4D67-941C-FF8C7223BD67}" srcOrd="10" destOrd="0" presId="urn:microsoft.com/office/officeart/2005/8/layout/chevron2"/>
    <dgm:cxn modelId="{897EDFEA-9164-4EE2-8D79-BBF994080BF2}" type="presParOf" srcId="{B7B00819-25B1-4D67-941C-FF8C7223BD67}" destId="{53398180-8AB7-4F7E-9FFD-F424B3725488}" srcOrd="0" destOrd="0" presId="urn:microsoft.com/office/officeart/2005/8/layout/chevron2"/>
    <dgm:cxn modelId="{E3CA6641-9EE1-454F-8F12-65914770953D}" type="presParOf" srcId="{B7B00819-25B1-4D67-941C-FF8C7223BD67}" destId="{AEB606FC-F513-4F0E-B7B1-34397C840B80}" srcOrd="1" destOrd="0" presId="urn:microsoft.com/office/officeart/2005/8/layout/chevron2"/>
    <dgm:cxn modelId="{9CD205F1-EEB4-4F92-866A-7595D5A3FFAB}" type="presParOf" srcId="{5E01C863-59F5-4204-8F1E-A95D9F1CA928}" destId="{BD632F9B-E5B2-4550-BDBC-8228C9CFDF56}" srcOrd="11" destOrd="0" presId="urn:microsoft.com/office/officeart/2005/8/layout/chevron2"/>
    <dgm:cxn modelId="{62C6D52E-7D4A-4C9A-BB6B-460084C669F4}" type="presParOf" srcId="{5E01C863-59F5-4204-8F1E-A95D9F1CA928}" destId="{60D6F00B-E663-4BB0-8A5B-D9F294F58B33}" srcOrd="12" destOrd="0" presId="urn:microsoft.com/office/officeart/2005/8/layout/chevron2"/>
    <dgm:cxn modelId="{27B836D0-26CD-43B4-9091-541FD14BBAF3}" type="presParOf" srcId="{60D6F00B-E663-4BB0-8A5B-D9F294F58B33}" destId="{A1B0076D-5D9C-408F-9BCF-D8C7D7AEA705}" srcOrd="0" destOrd="0" presId="urn:microsoft.com/office/officeart/2005/8/layout/chevron2"/>
    <dgm:cxn modelId="{C922931C-F7AF-4EBE-ADE5-B88CCC4EAC57}" type="presParOf" srcId="{60D6F00B-E663-4BB0-8A5B-D9F294F58B33}" destId="{824C5B4D-4E77-4B0C-846D-A8657BD5B141}" srcOrd="1" destOrd="0" presId="urn:microsoft.com/office/officeart/2005/8/layout/chevron2"/>
    <dgm:cxn modelId="{1003620B-9D23-4D18-ACAE-B940C1475043}" type="presParOf" srcId="{5E01C863-59F5-4204-8F1E-A95D9F1CA928}" destId="{BA32C1B1-A645-4191-A98C-A3A7F108BB0B}" srcOrd="13" destOrd="0" presId="urn:microsoft.com/office/officeart/2005/8/layout/chevron2"/>
    <dgm:cxn modelId="{DF3D4097-0D0B-41D9-B38B-B4BC6217DF3C}" type="presParOf" srcId="{5E01C863-59F5-4204-8F1E-A95D9F1CA928}" destId="{F3B764FD-2270-4D28-AF99-6D18CAAE8301}" srcOrd="14" destOrd="0" presId="urn:microsoft.com/office/officeart/2005/8/layout/chevron2"/>
    <dgm:cxn modelId="{B994C1F1-5D6B-45BF-83EF-B4B77734B39C}" type="presParOf" srcId="{F3B764FD-2270-4D28-AF99-6D18CAAE8301}" destId="{BEFF7911-4F04-4E18-B777-A329477DE761}" srcOrd="0" destOrd="0" presId="urn:microsoft.com/office/officeart/2005/8/layout/chevron2"/>
    <dgm:cxn modelId="{FFF6607F-022C-46EC-869C-B7EB58FA73BF}" type="presParOf" srcId="{F3B764FD-2270-4D28-AF99-6D18CAAE8301}" destId="{34CA9204-744E-45DB-87F2-4072A7B4DC33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A673-97CF-436A-A1D8-EA6FDAC29A50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E4ADF-F11A-4513-B47B-D2DC724F1A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A673-97CF-436A-A1D8-EA6FDAC29A50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4ADF-F11A-4513-B47B-D2DC724F1A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A673-97CF-436A-A1D8-EA6FDAC29A50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4ADF-F11A-4513-B47B-D2DC724F1A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CA3A673-97CF-436A-A1D8-EA6FDAC29A50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19E4ADF-F11A-4513-B47B-D2DC724F1A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A673-97CF-436A-A1D8-EA6FDAC29A50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4ADF-F11A-4513-B47B-D2DC724F1A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A673-97CF-436A-A1D8-EA6FDAC29A50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4ADF-F11A-4513-B47B-D2DC724F1A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4ADF-F11A-4513-B47B-D2DC724F1A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A673-97CF-436A-A1D8-EA6FDAC29A50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A673-97CF-436A-A1D8-EA6FDAC29A50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4ADF-F11A-4513-B47B-D2DC724F1A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A673-97CF-436A-A1D8-EA6FDAC29A50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4ADF-F11A-4513-B47B-D2DC724F1A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CA3A673-97CF-436A-A1D8-EA6FDAC29A50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E4ADF-F11A-4513-B47B-D2DC724F1A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A673-97CF-436A-A1D8-EA6FDAC29A50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E4ADF-F11A-4513-B47B-D2DC724F1A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CA3A673-97CF-436A-A1D8-EA6FDAC29A50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19E4ADF-F11A-4513-B47B-D2DC724F1A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100" y="3929066"/>
            <a:ext cx="7772400" cy="2500330"/>
          </a:xfrm>
          <a:ln>
            <a:solidFill>
              <a:schemeClr val="tx1">
                <a:lumMod val="85000"/>
              </a:schemeClr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Name : </a:t>
            </a:r>
            <a:r>
              <a:rPr lang="en-US" dirty="0" err="1" smtClean="0">
                <a:solidFill>
                  <a:schemeClr val="bg1"/>
                </a:solidFill>
              </a:rPr>
              <a:t>R.Lithika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Register no :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Department : B.com (Accounting &amp; finance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00" y="785794"/>
            <a:ext cx="7772400" cy="1975104"/>
          </a:xfrm>
        </p:spPr>
        <p:txBody>
          <a:bodyPr/>
          <a:lstStyle/>
          <a:p>
            <a:r>
              <a:rPr lang="en-US" dirty="0" smtClean="0"/>
              <a:t>USING PIVOTTABLE FOR EMPLOYEE TURNOVER ANALYSIS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00034" y="3714752"/>
            <a:ext cx="83058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000108"/>
            <a:ext cx="8305800" cy="2414824"/>
          </a:xfrm>
        </p:spPr>
        <p:txBody>
          <a:bodyPr/>
          <a:lstStyle/>
          <a:p>
            <a:r>
              <a:rPr smtClean="0"/>
              <a:t>USING PIVOTTABLE FOR EMPLOYEE TURNOVER ANALYSIS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571472" y="2643182"/>
          <a:ext cx="8305800" cy="3714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8305800" cy="1981200"/>
          </a:xfrm>
        </p:spPr>
        <p:txBody>
          <a:bodyPr/>
          <a:lstStyle/>
          <a:p>
            <a:r>
              <a:rPr smtClean="0"/>
              <a:t>AGEND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An Introduction to Pivot Tables in Excel by Guest Author and Microsoft MVP, John MacDougall</a:t>
            </a:r>
            <a:endParaRPr lang="en-US" dirty="0" smtClean="0"/>
          </a:p>
          <a:p>
            <a:r>
              <a:rPr lang="en-US" dirty="0" smtClean="0"/>
              <a:t>Everyone deals with tracking income and expenses. It's a fact of modern day life, and if you don't track your money, you should.</a:t>
            </a:r>
          </a:p>
          <a:p>
            <a:r>
              <a:rPr lang="en-US" dirty="0" smtClean="0"/>
              <a:t>Excel can be a great tool to track your money. The Income and Expense Template by Vertex42 is an example of a spreadsheet you can use to track where your money is coming from and where it is going.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285728"/>
            <a:ext cx="8305800" cy="1981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61</TotalTime>
  <Words>120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Paper</vt:lpstr>
      <vt:lpstr>USING PIVOTTABLE FOR EMPLOYEE TURNOVER ANALYSIS </vt:lpstr>
      <vt:lpstr>USING PIVOTTABLE FOR EMPLOYEE TURNOVER ANALYSIS </vt:lpstr>
      <vt:lpstr>AGEND</vt:lpstr>
      <vt:lpstr>    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PIVOTTABLE FOR EMPLOYEE TURNOVER ANALYSIS</dc:title>
  <dc:creator>P.T.LEE CNASC</dc:creator>
  <cp:lastModifiedBy>P.T.LEE CNASC</cp:lastModifiedBy>
  <cp:revision>11</cp:revision>
  <dcterms:created xsi:type="dcterms:W3CDTF">2024-08-23T09:52:17Z</dcterms:created>
  <dcterms:modified xsi:type="dcterms:W3CDTF">2024-08-30T10:38:11Z</dcterms:modified>
</cp:coreProperties>
</file>