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6858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5ECD-B5B8-4097-8D16-354D8928FDC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776538" y="1143000"/>
            <a:ext cx="130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2265-87AB-467F-86F6-61BD9649C5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22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51323"/>
            <a:ext cx="5829300" cy="564015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508981"/>
            <a:ext cx="5143500" cy="3911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5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62524"/>
            <a:ext cx="1478756" cy="137291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62524"/>
            <a:ext cx="4350544" cy="137291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95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038864"/>
            <a:ext cx="5915025" cy="67389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841548"/>
            <a:ext cx="5915025" cy="35438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2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312617"/>
            <a:ext cx="2914650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312617"/>
            <a:ext cx="2914650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62527"/>
            <a:ext cx="5915025" cy="3131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971359"/>
            <a:ext cx="2901255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917660"/>
            <a:ext cx="2901255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971359"/>
            <a:ext cx="2915543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917660"/>
            <a:ext cx="2915543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332567"/>
            <a:ext cx="3471863" cy="115128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98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332567"/>
            <a:ext cx="3471863" cy="115128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7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62527"/>
            <a:ext cx="5915025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312617"/>
            <a:ext cx="591502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139C-27C7-4A9F-AFCB-2F271BB24ADB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5015410"/>
            <a:ext cx="231457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977E-20DA-447A-BC45-2721CFCCD5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62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3112B05A-B764-4613-8D91-172D56FE5458}"/>
              </a:ext>
            </a:extLst>
          </p:cNvPr>
          <p:cNvSpPr/>
          <p:nvPr/>
        </p:nvSpPr>
        <p:spPr>
          <a:xfrm rot="847543">
            <a:off x="-439771" y="8680430"/>
            <a:ext cx="7752220" cy="2655989"/>
          </a:xfrm>
          <a:prstGeom prst="parallelogram">
            <a:avLst/>
          </a:prstGeom>
          <a:solidFill>
            <a:schemeClr val="bg1">
              <a:lumMod val="95000"/>
              <a:alpha val="97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29C83-FF55-4C40-8C14-16468DFC8D74}"/>
              </a:ext>
            </a:extLst>
          </p:cNvPr>
          <p:cNvSpPr txBox="1"/>
          <p:nvPr/>
        </p:nvSpPr>
        <p:spPr>
          <a:xfrm>
            <a:off x="115036" y="283625"/>
            <a:ext cx="4324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PORTFOLIO OF </a:t>
            </a: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 TSAICHIEN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514E553-CC72-4377-81CB-4CC805659ABC}"/>
              </a:ext>
            </a:extLst>
          </p:cNvPr>
          <p:cNvGrpSpPr/>
          <p:nvPr/>
        </p:nvGrpSpPr>
        <p:grpSpPr>
          <a:xfrm>
            <a:off x="328620" y="1008000"/>
            <a:ext cx="6200775" cy="312413"/>
            <a:chOff x="328615" y="4861118"/>
            <a:chExt cx="6200775" cy="167288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F480C77-678C-406E-865F-7A0E570B1046}"/>
                </a:ext>
              </a:extLst>
            </p:cNvPr>
            <p:cNvCxnSpPr/>
            <p:nvPr/>
          </p:nvCxnSpPr>
          <p:spPr>
            <a:xfrm>
              <a:off x="328615" y="5028406"/>
              <a:ext cx="6200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F028B50-7A0B-4414-B05D-94FDD1457383}"/>
                </a:ext>
              </a:extLst>
            </p:cNvPr>
            <p:cNvSpPr txBox="1"/>
            <p:nvPr/>
          </p:nvSpPr>
          <p:spPr>
            <a:xfrm>
              <a:off x="833440" y="4861118"/>
              <a:ext cx="752474" cy="1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Works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8825E22-AAEE-47DD-AA9F-29F783678C46}"/>
                </a:ext>
              </a:extLst>
            </p:cNvPr>
            <p:cNvSpPr txBox="1"/>
            <p:nvPr/>
          </p:nvSpPr>
          <p:spPr>
            <a:xfrm>
              <a:off x="3117056" y="4861123"/>
              <a:ext cx="713034" cy="1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About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E538084-A4B6-4954-9763-C197F283DBEE}"/>
                </a:ext>
              </a:extLst>
            </p:cNvPr>
            <p:cNvSpPr txBox="1"/>
            <p:nvPr/>
          </p:nvSpPr>
          <p:spPr>
            <a:xfrm>
              <a:off x="5272088" y="4861128"/>
              <a:ext cx="875745" cy="1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Contact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051CA-C3E7-4F00-8BC0-3A118A5C646F}"/>
              </a:ext>
            </a:extLst>
          </p:cNvPr>
          <p:cNvSpPr/>
          <p:nvPr/>
        </p:nvSpPr>
        <p:spPr>
          <a:xfrm>
            <a:off x="0" y="1512000"/>
            <a:ext cx="6858000" cy="215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99A963F-40EC-4627-9CDB-D25F1F983470}"/>
              </a:ext>
            </a:extLst>
          </p:cNvPr>
          <p:cNvSpPr/>
          <p:nvPr/>
        </p:nvSpPr>
        <p:spPr>
          <a:xfrm>
            <a:off x="4624392" y="396000"/>
            <a:ext cx="609599" cy="1878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日本語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A082974-295D-4929-9276-4024F54FE504}"/>
              </a:ext>
            </a:extLst>
          </p:cNvPr>
          <p:cNvSpPr/>
          <p:nvPr/>
        </p:nvSpPr>
        <p:spPr>
          <a:xfrm>
            <a:off x="5272094" y="396000"/>
            <a:ext cx="609599" cy="1871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English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962747C-3F72-460C-84BE-720F8369243E}"/>
              </a:ext>
            </a:extLst>
          </p:cNvPr>
          <p:cNvSpPr/>
          <p:nvPr/>
        </p:nvSpPr>
        <p:spPr>
          <a:xfrm>
            <a:off x="5919796" y="396000"/>
            <a:ext cx="609599" cy="1871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中文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EA644E4-3129-43D5-A7A4-DC3B2B2E7097}"/>
              </a:ext>
            </a:extLst>
          </p:cNvPr>
          <p:cNvGrpSpPr/>
          <p:nvPr/>
        </p:nvGrpSpPr>
        <p:grpSpPr>
          <a:xfrm>
            <a:off x="3026573" y="4608000"/>
            <a:ext cx="804862" cy="338554"/>
            <a:chOff x="3026569" y="3752216"/>
            <a:chExt cx="804863" cy="33855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CBA0D3-FA4F-4C39-BF83-5A5EBABD4A79}"/>
                </a:ext>
              </a:extLst>
            </p:cNvPr>
            <p:cNvSpPr txBox="1"/>
            <p:nvPr/>
          </p:nvSpPr>
          <p:spPr>
            <a:xfrm>
              <a:off x="3026569" y="3752216"/>
              <a:ext cx="804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Works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018DB3F-075A-4631-8C93-926429D1A3D6}"/>
                </a:ext>
              </a:extLst>
            </p:cNvPr>
            <p:cNvCxnSpPr>
              <a:cxnSpLocks/>
            </p:cNvCxnSpPr>
            <p:nvPr/>
          </p:nvCxnSpPr>
          <p:spPr>
            <a:xfrm>
              <a:off x="3117056" y="4032000"/>
              <a:ext cx="6238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6E52F000-A518-454A-8A5A-C40872CDC167}"/>
              </a:ext>
            </a:extLst>
          </p:cNvPr>
          <p:cNvGrpSpPr/>
          <p:nvPr/>
        </p:nvGrpSpPr>
        <p:grpSpPr>
          <a:xfrm>
            <a:off x="841840" y="5472000"/>
            <a:ext cx="5174328" cy="1554956"/>
            <a:chOff x="841837" y="4932000"/>
            <a:chExt cx="5174327" cy="1554958"/>
          </a:xfrm>
        </p:grpSpPr>
        <p:pic>
          <p:nvPicPr>
            <p:cNvPr id="48" name="図 47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201FFEF7-CAC7-4A99-B8FD-A2EABD1F7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7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1" r="271" b="50952"/>
            <a:stretch/>
          </p:blipFill>
          <p:spPr>
            <a:xfrm>
              <a:off x="1216222" y="5195721"/>
              <a:ext cx="1027510" cy="1027510"/>
            </a:xfrm>
            <a:prstGeom prst="ellipse">
              <a:avLst/>
            </a:prstGeom>
          </p:spPr>
        </p:pic>
        <p:pic>
          <p:nvPicPr>
            <p:cNvPr id="46" name="図 45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FF1CF255-D46A-4033-AF56-5A770BECD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38000"/>
                      </a14:imgEffect>
                      <a14:imgEffect>
                        <a14:colorTemperature colorTemp="8000"/>
                      </a14:imgEffect>
                      <a14:imgEffect>
                        <a14:saturation sat="106000"/>
                      </a14:imgEffect>
                      <a14:imgEffect>
                        <a14:brightnessContrast bright="4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3" t="604" r="14933" b="77517"/>
            <a:stretch/>
          </p:blipFill>
          <p:spPr>
            <a:xfrm>
              <a:off x="4614268" y="5195721"/>
              <a:ext cx="1027510" cy="1027511"/>
            </a:xfrm>
            <a:prstGeom prst="ellipse">
              <a:avLst/>
            </a:prstGeom>
          </p:spPr>
        </p:pic>
        <p:pic>
          <p:nvPicPr>
            <p:cNvPr id="44" name="図 43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8736BCA7-EF9E-4A6E-9E52-C3663FC3B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9" t="3181" r="6997" b="45518"/>
            <a:stretch/>
          </p:blipFill>
          <p:spPr>
            <a:xfrm>
              <a:off x="2651519" y="4932000"/>
              <a:ext cx="1554962" cy="1554958"/>
            </a:xfrm>
            <a:prstGeom prst="ellipse">
              <a:avLst/>
            </a:prstGeom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116DBAB-C19D-429C-A750-9EE19F4176B1}"/>
                </a:ext>
              </a:extLst>
            </p:cNvPr>
            <p:cNvGrpSpPr/>
            <p:nvPr/>
          </p:nvGrpSpPr>
          <p:grpSpPr>
            <a:xfrm>
              <a:off x="841837" y="4932000"/>
              <a:ext cx="5174327" cy="1554957"/>
              <a:chOff x="841837" y="8415090"/>
              <a:chExt cx="5174327" cy="1554957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1BA7A7B-D44F-440F-803D-4D42A0BAF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1524" y="8415090"/>
                <a:ext cx="1554957" cy="15549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92B3AA0E-E2BD-4FDD-96AA-FA70F9C68F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6222" y="8678811"/>
                <a:ext cx="1027510" cy="10275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40ADA406-33A7-4BC6-9B8E-8D4BEEB07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4268" y="8678811"/>
                <a:ext cx="1027510" cy="10275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矢印: 山形 25">
                <a:extLst>
                  <a:ext uri="{FF2B5EF4-FFF2-40B4-BE49-F238E27FC236}">
                    <a16:creationId xmlns:a16="http://schemas.microsoft.com/office/drawing/2014/main" id="{A1BEC940-176C-47A1-A511-4F4061F393F1}"/>
                  </a:ext>
                </a:extLst>
              </p:cNvPr>
              <p:cNvSpPr/>
              <p:nvPr/>
            </p:nvSpPr>
            <p:spPr>
              <a:xfrm>
                <a:off x="5872164" y="9000180"/>
                <a:ext cx="144000" cy="324000"/>
              </a:xfrm>
              <a:prstGeom prst="chevr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矢印: 山形 26">
                <a:extLst>
                  <a:ext uri="{FF2B5EF4-FFF2-40B4-BE49-F238E27FC236}">
                    <a16:creationId xmlns:a16="http://schemas.microsoft.com/office/drawing/2014/main" id="{A965CC05-1F5B-432D-BC05-9F0E0227784C}"/>
                  </a:ext>
                </a:extLst>
              </p:cNvPr>
              <p:cNvSpPr/>
              <p:nvPr/>
            </p:nvSpPr>
            <p:spPr>
              <a:xfrm rot="10800000">
                <a:off x="841837" y="9036545"/>
                <a:ext cx="144000" cy="324000"/>
              </a:xfrm>
              <a:prstGeom prst="chevr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3438065-A5D5-4B7E-88D9-040D1EBFE716}"/>
                  </a:ext>
                </a:extLst>
              </p:cNvPr>
              <p:cNvSpPr txBox="1"/>
              <p:nvPr/>
            </p:nvSpPr>
            <p:spPr>
              <a:xfrm>
                <a:off x="2967338" y="9567823"/>
                <a:ext cx="9620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せらく銀行</a:t>
                </a: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B9AE21A-919D-4CD0-9C4E-7F4D3FDB0ED8}"/>
                  </a:ext>
                </a:extLst>
              </p:cNvPr>
              <p:cNvSpPr txBox="1"/>
              <p:nvPr/>
            </p:nvSpPr>
            <p:spPr>
              <a:xfrm>
                <a:off x="4642545" y="9409685"/>
                <a:ext cx="9709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6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My Japanese Name</a:t>
                </a:r>
                <a:endParaRPr kumimoji="1" lang="ja-JP" altLang="en-US" sz="6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36B696A-069B-49CA-8E37-F39FCB0AFD74}"/>
                  </a:ext>
                </a:extLst>
              </p:cNvPr>
              <p:cNvSpPr txBox="1"/>
              <p:nvPr/>
            </p:nvSpPr>
            <p:spPr>
              <a:xfrm>
                <a:off x="1341351" y="9409685"/>
                <a:ext cx="7772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6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JavaScript </a:t>
                </a:r>
                <a:r>
                  <a:rPr kumimoji="1" lang="ja-JP" altLang="en-US" sz="6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運用</a:t>
                </a:r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4D5AC9F1-0372-4CE2-9DD1-172487C9B4E2}"/>
              </a:ext>
            </a:extLst>
          </p:cNvPr>
          <p:cNvGrpSpPr/>
          <p:nvPr/>
        </p:nvGrpSpPr>
        <p:grpSpPr>
          <a:xfrm>
            <a:off x="3104156" y="8532000"/>
            <a:ext cx="902793" cy="338554"/>
            <a:chOff x="3026569" y="3752216"/>
            <a:chExt cx="902793" cy="338554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270949A-3AFD-421F-9EA8-AAD324C7C8C6}"/>
                </a:ext>
              </a:extLst>
            </p:cNvPr>
            <p:cNvSpPr txBox="1"/>
            <p:nvPr/>
          </p:nvSpPr>
          <p:spPr>
            <a:xfrm>
              <a:off x="3026569" y="3752216"/>
              <a:ext cx="902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About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3110792-43A8-4876-8404-91F5DF74779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01" y="4032000"/>
              <a:ext cx="6238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49C1185D-05EE-4252-8519-382DFC382616}"/>
              </a:ext>
            </a:extLst>
          </p:cNvPr>
          <p:cNvGrpSpPr/>
          <p:nvPr/>
        </p:nvGrpSpPr>
        <p:grpSpPr>
          <a:xfrm>
            <a:off x="904479" y="9396000"/>
            <a:ext cx="5079676" cy="1720516"/>
            <a:chOff x="871003" y="8330349"/>
            <a:chExt cx="5079676" cy="1720516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F4920BFE-DBC0-4710-9252-B8A5280D4E5D}"/>
                </a:ext>
              </a:extLst>
            </p:cNvPr>
            <p:cNvGrpSpPr/>
            <p:nvPr/>
          </p:nvGrpSpPr>
          <p:grpSpPr>
            <a:xfrm>
              <a:off x="871003" y="8330349"/>
              <a:ext cx="4417847" cy="1720516"/>
              <a:chOff x="871003" y="8330349"/>
              <a:chExt cx="4417847" cy="1720516"/>
            </a:xfrm>
          </p:grpSpPr>
          <p:sp>
            <p:nvSpPr>
              <p:cNvPr id="51" name="四角形: 角を丸くする 50">
                <a:extLst>
                  <a:ext uri="{FF2B5EF4-FFF2-40B4-BE49-F238E27FC236}">
                    <a16:creationId xmlns:a16="http://schemas.microsoft.com/office/drawing/2014/main" id="{3E03B69B-DCE6-4CC8-A775-FD7732EECDA8}"/>
                  </a:ext>
                </a:extLst>
              </p:cNvPr>
              <p:cNvSpPr/>
              <p:nvPr/>
            </p:nvSpPr>
            <p:spPr>
              <a:xfrm>
                <a:off x="871003" y="8330349"/>
                <a:ext cx="1372732" cy="17205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40" tIns="45719" rIns="91440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個人写真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59B66531-A330-417D-B659-E4A4DF6CFD98}"/>
                  </a:ext>
                </a:extLst>
              </p:cNvPr>
              <p:cNvSpPr txBox="1"/>
              <p:nvPr/>
            </p:nvSpPr>
            <p:spPr>
              <a:xfrm>
                <a:off x="2453968" y="8521193"/>
                <a:ext cx="2834882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株式会社セラク</a:t>
                </a:r>
                <a:endParaRPr kumimoji="1"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デジタルサイエンス事業部</a:t>
                </a:r>
                <a:endParaRPr kumimoji="1"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sz="1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李 采蒨 </a:t>
                </a:r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(Li </a:t>
                </a:r>
                <a:r>
                  <a:rPr lang="en-US" altLang="ja-JP" sz="10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Tsaichien</a:t>
                </a:r>
                <a:r>
                  <a:rPr lang="en-US" altLang="ja-JP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台湾出身</a:t>
                </a:r>
                <a:endParaRPr kumimoji="1"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kumimoji="1"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泳ぐと映画をみるのが趣味</a:t>
                </a:r>
                <a:endParaRPr kumimoji="1"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kumimoji="1" lang="ja-JP" altLang="en-US" sz="1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プロジェクトマネージャーを目指しています</a:t>
                </a:r>
              </a:p>
            </p:txBody>
          </p:sp>
        </p:grp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01D199C-C438-4274-A519-61B236AAA038}"/>
                </a:ext>
              </a:extLst>
            </p:cNvPr>
            <p:cNvSpPr/>
            <p:nvPr/>
          </p:nvSpPr>
          <p:spPr>
            <a:xfrm>
              <a:off x="5148003" y="9828000"/>
              <a:ext cx="802676" cy="222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MORE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FE216AE-6FAE-4478-ABA0-673E26B944BE}"/>
              </a:ext>
            </a:extLst>
          </p:cNvPr>
          <p:cNvGrpSpPr/>
          <p:nvPr/>
        </p:nvGrpSpPr>
        <p:grpSpPr>
          <a:xfrm>
            <a:off x="2953128" y="12420000"/>
            <a:ext cx="951759" cy="338554"/>
            <a:chOff x="3026569" y="3752216"/>
            <a:chExt cx="951759" cy="338554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9629358-5B49-45B6-9F6D-E5FE7F74A4AB}"/>
                </a:ext>
              </a:extLst>
            </p:cNvPr>
            <p:cNvSpPr txBox="1"/>
            <p:nvPr/>
          </p:nvSpPr>
          <p:spPr>
            <a:xfrm>
              <a:off x="3026569" y="3752216"/>
              <a:ext cx="951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Contact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4A5B5CA8-1F56-43E1-B79C-77A6DDA7152E}"/>
                </a:ext>
              </a:extLst>
            </p:cNvPr>
            <p:cNvCxnSpPr>
              <a:cxnSpLocks/>
            </p:cNvCxnSpPr>
            <p:nvPr/>
          </p:nvCxnSpPr>
          <p:spPr>
            <a:xfrm>
              <a:off x="3075536" y="4032000"/>
              <a:ext cx="82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F787669-7BBD-4D91-99F9-73B9545A8717}"/>
              </a:ext>
            </a:extLst>
          </p:cNvPr>
          <p:cNvSpPr txBox="1"/>
          <p:nvPr/>
        </p:nvSpPr>
        <p:spPr>
          <a:xfrm>
            <a:off x="792107" y="13140000"/>
            <a:ext cx="538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ご意見などがございましたら</a:t>
            </a:r>
            <a:r>
              <a:rPr lang="en-US" altLang="ja-JP" sz="1200" u="sng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s-ri@seraku.co.jp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にお気軽にご連絡ください。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14CAFDD-D4B5-4E6C-AD5B-2F31CEB00D19}"/>
              </a:ext>
            </a:extLst>
          </p:cNvPr>
          <p:cNvSpPr/>
          <p:nvPr/>
        </p:nvSpPr>
        <p:spPr>
          <a:xfrm>
            <a:off x="-12905" y="15693296"/>
            <a:ext cx="6858000" cy="472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Copyright©2018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Tsaichien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Li.All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Rights Reserved.</a:t>
            </a:r>
            <a:endParaRPr kumimoji="1"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3" name="図 72" descr="植物, 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A6EC8FEA-3738-4041-8B00-B796A4BAC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38" y="14558308"/>
            <a:ext cx="600489" cy="910659"/>
          </a:xfrm>
          <a:prstGeom prst="rect">
            <a:avLst/>
          </a:prstGeom>
        </p:spPr>
      </p:pic>
      <p:sp>
        <p:nvSpPr>
          <p:cNvPr id="76" name="楕円 75">
            <a:extLst>
              <a:ext uri="{FF2B5EF4-FFF2-40B4-BE49-F238E27FC236}">
                <a16:creationId xmlns:a16="http://schemas.microsoft.com/office/drawing/2014/main" id="{A5D133AF-5385-466E-BE6B-E94622D01EE3}"/>
              </a:ext>
            </a:extLst>
          </p:cNvPr>
          <p:cNvSpPr>
            <a:spLocks noChangeAspect="1"/>
          </p:cNvSpPr>
          <p:nvPr/>
        </p:nvSpPr>
        <p:spPr>
          <a:xfrm>
            <a:off x="3071198" y="3441600"/>
            <a:ext cx="116276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37BAD5DC-5D70-49F0-84B7-F7D412EE0D60}"/>
              </a:ext>
            </a:extLst>
          </p:cNvPr>
          <p:cNvSpPr>
            <a:spLocks noChangeAspect="1"/>
          </p:cNvSpPr>
          <p:nvPr/>
        </p:nvSpPr>
        <p:spPr>
          <a:xfrm>
            <a:off x="3370862" y="3441884"/>
            <a:ext cx="116276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6090F626-D756-4665-A529-BE6C22AAB97B}"/>
              </a:ext>
            </a:extLst>
          </p:cNvPr>
          <p:cNvSpPr>
            <a:spLocks noChangeAspect="1"/>
          </p:cNvSpPr>
          <p:nvPr/>
        </p:nvSpPr>
        <p:spPr>
          <a:xfrm>
            <a:off x="3670526" y="3441600"/>
            <a:ext cx="116276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5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77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education</dc:creator>
  <cp:lastModifiedBy>education</cp:lastModifiedBy>
  <cp:revision>26</cp:revision>
  <dcterms:created xsi:type="dcterms:W3CDTF">2018-07-06T00:25:20Z</dcterms:created>
  <dcterms:modified xsi:type="dcterms:W3CDTF">2018-07-06T08:11:13Z</dcterms:modified>
</cp:coreProperties>
</file>