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11"/>
  </p:handoutMasterIdLst>
  <p:sldIdLst>
    <p:sldId id="260" r:id="rId3"/>
    <p:sldId id="368" r:id="rId4"/>
    <p:sldId id="374" r:id="rId5"/>
    <p:sldId id="370" r:id="rId6"/>
    <p:sldId id="372" r:id="rId7"/>
    <p:sldId id="378" r:id="rId8"/>
    <p:sldId id="277" r:id="rId9"/>
  </p:sldIdLst>
  <p:sldSz cx="9144000" cy="6858000" type="screen4x3"/>
  <p:notesSz cx="10020300" cy="6887845"/>
  <p:defaultTextStyle>
    <a:defPPr>
      <a:defRPr lang="zh-CN"/>
    </a:defPPr>
    <a:lvl1pPr algn="l" rtl="0" eaLnBrk="0" fontAlgn="base" hangingPunct="0">
      <a:lnSpc>
        <a:spcPct val="90000"/>
      </a:lnSpc>
      <a:spcBef>
        <a:spcPct val="50000"/>
      </a:spcBef>
      <a:spcAft>
        <a:spcPct val="0"/>
      </a:spcAft>
      <a:buClr>
        <a:srgbClr val="A4001E"/>
      </a:buClr>
      <a:buFont typeface="Wingdings" panose="05000000000000000000" pitchFamily="2" charset="2"/>
      <a:defRPr kern="1200">
        <a:solidFill>
          <a:schemeClr val="tx1"/>
        </a:solidFill>
        <a:effectLst>
          <a:outerShdw blurRad="38100" dist="38100" dir="2700000" algn="tl">
            <a:srgbClr val="000000">
              <a:alpha val="43137"/>
            </a:srgbClr>
          </a:outerShdw>
        </a:effectLst>
        <a:latin typeface="楷体_GB2312" pitchFamily="49" charset="-122"/>
        <a:ea typeface="宋体" panose="02010600030101010101" pitchFamily="2" charset="-122"/>
        <a:cs typeface="+mn-cs"/>
      </a:defRPr>
    </a:lvl1pPr>
    <a:lvl2pPr marL="457200" algn="l" rtl="0" eaLnBrk="0" fontAlgn="base" hangingPunct="0">
      <a:lnSpc>
        <a:spcPct val="90000"/>
      </a:lnSpc>
      <a:spcBef>
        <a:spcPct val="50000"/>
      </a:spcBef>
      <a:spcAft>
        <a:spcPct val="0"/>
      </a:spcAft>
      <a:buClr>
        <a:srgbClr val="A4001E"/>
      </a:buClr>
      <a:buFont typeface="Wingdings" panose="05000000000000000000" pitchFamily="2" charset="2"/>
      <a:defRPr kern="1200">
        <a:solidFill>
          <a:schemeClr val="tx1"/>
        </a:solidFill>
        <a:effectLst>
          <a:outerShdw blurRad="38100" dist="38100" dir="2700000" algn="tl">
            <a:srgbClr val="000000">
              <a:alpha val="43137"/>
            </a:srgbClr>
          </a:outerShdw>
        </a:effectLst>
        <a:latin typeface="楷体_GB2312" pitchFamily="49" charset="-122"/>
        <a:ea typeface="宋体" panose="02010600030101010101" pitchFamily="2" charset="-122"/>
        <a:cs typeface="+mn-cs"/>
      </a:defRPr>
    </a:lvl2pPr>
    <a:lvl3pPr marL="914400" algn="l" rtl="0" eaLnBrk="0" fontAlgn="base" hangingPunct="0">
      <a:lnSpc>
        <a:spcPct val="90000"/>
      </a:lnSpc>
      <a:spcBef>
        <a:spcPct val="50000"/>
      </a:spcBef>
      <a:spcAft>
        <a:spcPct val="0"/>
      </a:spcAft>
      <a:buClr>
        <a:srgbClr val="A4001E"/>
      </a:buClr>
      <a:buFont typeface="Wingdings" panose="05000000000000000000" pitchFamily="2" charset="2"/>
      <a:defRPr kern="1200">
        <a:solidFill>
          <a:schemeClr val="tx1"/>
        </a:solidFill>
        <a:effectLst>
          <a:outerShdw blurRad="38100" dist="38100" dir="2700000" algn="tl">
            <a:srgbClr val="000000">
              <a:alpha val="43137"/>
            </a:srgbClr>
          </a:outerShdw>
        </a:effectLst>
        <a:latin typeface="楷体_GB2312" pitchFamily="49" charset="-122"/>
        <a:ea typeface="宋体" panose="02010600030101010101" pitchFamily="2" charset="-122"/>
        <a:cs typeface="+mn-cs"/>
      </a:defRPr>
    </a:lvl3pPr>
    <a:lvl4pPr marL="1371600" algn="l" rtl="0" eaLnBrk="0" fontAlgn="base" hangingPunct="0">
      <a:lnSpc>
        <a:spcPct val="90000"/>
      </a:lnSpc>
      <a:spcBef>
        <a:spcPct val="50000"/>
      </a:spcBef>
      <a:spcAft>
        <a:spcPct val="0"/>
      </a:spcAft>
      <a:buClr>
        <a:srgbClr val="A4001E"/>
      </a:buClr>
      <a:buFont typeface="Wingdings" panose="05000000000000000000" pitchFamily="2" charset="2"/>
      <a:defRPr kern="1200">
        <a:solidFill>
          <a:schemeClr val="tx1"/>
        </a:solidFill>
        <a:effectLst>
          <a:outerShdw blurRad="38100" dist="38100" dir="2700000" algn="tl">
            <a:srgbClr val="000000">
              <a:alpha val="43137"/>
            </a:srgbClr>
          </a:outerShdw>
        </a:effectLst>
        <a:latin typeface="楷体_GB2312" pitchFamily="49" charset="-122"/>
        <a:ea typeface="宋体" panose="02010600030101010101" pitchFamily="2" charset="-122"/>
        <a:cs typeface="+mn-cs"/>
      </a:defRPr>
    </a:lvl4pPr>
    <a:lvl5pPr marL="1828800" algn="l" rtl="0" eaLnBrk="0" fontAlgn="base" hangingPunct="0">
      <a:lnSpc>
        <a:spcPct val="90000"/>
      </a:lnSpc>
      <a:spcBef>
        <a:spcPct val="50000"/>
      </a:spcBef>
      <a:spcAft>
        <a:spcPct val="0"/>
      </a:spcAft>
      <a:buClr>
        <a:srgbClr val="A4001E"/>
      </a:buClr>
      <a:buFont typeface="Wingdings" panose="05000000000000000000" pitchFamily="2" charset="2"/>
      <a:defRPr kern="1200">
        <a:solidFill>
          <a:schemeClr val="tx1"/>
        </a:solidFill>
        <a:effectLst>
          <a:outerShdw blurRad="38100" dist="38100" dir="2700000" algn="tl">
            <a:srgbClr val="000000">
              <a:alpha val="43137"/>
            </a:srgbClr>
          </a:outerShdw>
        </a:effectLst>
        <a:latin typeface="楷体_GB2312" pitchFamily="49" charset="-122"/>
        <a:ea typeface="宋体" panose="02010600030101010101" pitchFamily="2" charset="-122"/>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楷体_GB2312" pitchFamily="49" charset="-122"/>
        <a:ea typeface="宋体" panose="02010600030101010101" pitchFamily="2" charset="-122"/>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楷体_GB2312" pitchFamily="49" charset="-122"/>
        <a:ea typeface="宋体" panose="02010600030101010101" pitchFamily="2" charset="-122"/>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楷体_GB2312" pitchFamily="49" charset="-122"/>
        <a:ea typeface="宋体" panose="02010600030101010101" pitchFamily="2" charset="-122"/>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楷体_GB2312" pitchFamily="49" charset="-122"/>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0000FF"/>
    <a:srgbClr val="B2B2B2"/>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15" autoAdjust="0"/>
    <p:restoredTop sz="86690" autoAdjust="0"/>
  </p:normalViewPr>
  <p:slideViewPr>
    <p:cSldViewPr>
      <p:cViewPr varScale="1">
        <p:scale>
          <a:sx n="99" d="100"/>
          <a:sy n="99" d="100"/>
        </p:scale>
        <p:origin x="1614" y="72"/>
      </p:cViewPr>
      <p:guideLst>
        <p:guide orient="horz" pos="2174"/>
        <p:guide pos="2880"/>
      </p:guideLst>
    </p:cSldViewPr>
  </p:slideViewPr>
  <p:notesTextViewPr>
    <p:cViewPr>
      <p:scale>
        <a:sx n="100" d="100"/>
        <a:sy n="100" d="100"/>
      </p:scale>
      <p:origin x="0" y="0"/>
    </p:cViewPr>
  </p:notesTextViewPr>
  <p:notesViewPr>
    <p:cSldViewPr>
      <p:cViewPr varScale="1">
        <p:scale>
          <a:sx n="48" d="100"/>
          <a:sy n="48" d="100"/>
        </p:scale>
        <p:origin x="-2040" y="-84"/>
      </p:cViewPr>
      <p:guideLst>
        <p:guide orient="horz" pos="2184"/>
        <p:guide pos="315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bwMode="auto">
          <a:xfrm>
            <a:off x="0" y="0"/>
            <a:ext cx="4341813" cy="344488"/>
          </a:xfrm>
          <a:prstGeom prst="rect">
            <a:avLst/>
          </a:prstGeom>
          <a:noFill/>
          <a:ln w="9525">
            <a:noFill/>
            <a:miter lim="800000"/>
          </a:ln>
        </p:spPr>
        <p:txBody>
          <a:bodyPr vert="horz" wrap="square" lIns="96616" tIns="48308" rIns="96616" bIns="48308" numCol="1" anchor="t" anchorCtr="0" compatLnSpc="1"/>
          <a:lstStyle>
            <a:lvl1pPr defTabSz="966470" eaLnBrk="1" hangingPunct="1">
              <a:lnSpc>
                <a:spcPct val="100000"/>
              </a:lnSpc>
              <a:spcBef>
                <a:spcPct val="0"/>
              </a:spcBef>
              <a:buClrTx/>
              <a:buFontTx/>
              <a:buNone/>
              <a:defRPr sz="1300">
                <a:effectLst/>
                <a:latin typeface="Arial" panose="020B0604020202020204" pitchFamily="34" charset="0"/>
              </a:defRPr>
            </a:lvl1pPr>
          </a:lstStyle>
          <a:p>
            <a:pPr>
              <a:defRPr/>
            </a:pPr>
            <a:endParaRPr lang="zh-CN" altLang="en-US"/>
          </a:p>
        </p:txBody>
      </p:sp>
      <p:sp>
        <p:nvSpPr>
          <p:cNvPr id="3" name="日期占位符 2"/>
          <p:cNvSpPr>
            <a:spLocks noGrp="1"/>
          </p:cNvSpPr>
          <p:nvPr>
            <p:ph type="dt" sz="quarter" idx="1"/>
          </p:nvPr>
        </p:nvSpPr>
        <p:spPr bwMode="auto">
          <a:xfrm>
            <a:off x="5676900" y="0"/>
            <a:ext cx="4341813" cy="344488"/>
          </a:xfrm>
          <a:prstGeom prst="rect">
            <a:avLst/>
          </a:prstGeom>
          <a:noFill/>
          <a:ln w="9525">
            <a:noFill/>
            <a:miter lim="800000"/>
          </a:ln>
        </p:spPr>
        <p:txBody>
          <a:bodyPr vert="horz" wrap="square" lIns="96616" tIns="48308" rIns="96616" bIns="48308" numCol="1" anchor="t" anchorCtr="0" compatLnSpc="1"/>
          <a:lstStyle>
            <a:lvl1pPr algn="r" defTabSz="966470" eaLnBrk="1" hangingPunct="1">
              <a:lnSpc>
                <a:spcPct val="100000"/>
              </a:lnSpc>
              <a:spcBef>
                <a:spcPct val="0"/>
              </a:spcBef>
              <a:buClrTx/>
              <a:buFontTx/>
              <a:buNone/>
              <a:defRPr sz="1300">
                <a:effectLst/>
                <a:latin typeface="Arial" panose="020B0604020202020204" pitchFamily="34" charset="0"/>
              </a:defRPr>
            </a:lvl1pPr>
          </a:lstStyle>
          <a:p>
            <a:pPr>
              <a:defRPr/>
            </a:pPr>
            <a:fld id="{175A3538-8FF0-4901-B1D0-66404C770233}" type="datetimeFigureOut">
              <a:rPr lang="zh-CN" altLang="en-US"/>
            </a:fld>
            <a:endParaRPr lang="en-US" altLang="zh-CN"/>
          </a:p>
        </p:txBody>
      </p:sp>
      <p:sp>
        <p:nvSpPr>
          <p:cNvPr id="4" name="页脚占位符 3"/>
          <p:cNvSpPr>
            <a:spLocks noGrp="1"/>
          </p:cNvSpPr>
          <p:nvPr>
            <p:ph type="ftr" sz="quarter" idx="2"/>
          </p:nvPr>
        </p:nvSpPr>
        <p:spPr bwMode="auto">
          <a:xfrm>
            <a:off x="0" y="6542088"/>
            <a:ext cx="4341813" cy="344487"/>
          </a:xfrm>
          <a:prstGeom prst="rect">
            <a:avLst/>
          </a:prstGeom>
          <a:noFill/>
          <a:ln w="9525">
            <a:noFill/>
            <a:miter lim="800000"/>
          </a:ln>
        </p:spPr>
        <p:txBody>
          <a:bodyPr vert="horz" wrap="square" lIns="96616" tIns="48308" rIns="96616" bIns="48308" numCol="1" anchor="b" anchorCtr="0" compatLnSpc="1"/>
          <a:lstStyle>
            <a:lvl1pPr defTabSz="966470" eaLnBrk="1" hangingPunct="1">
              <a:lnSpc>
                <a:spcPct val="100000"/>
              </a:lnSpc>
              <a:spcBef>
                <a:spcPct val="0"/>
              </a:spcBef>
              <a:buClrTx/>
              <a:buFontTx/>
              <a:buNone/>
              <a:defRPr sz="1300">
                <a:effectLst/>
                <a:latin typeface="Arial" panose="020B0604020202020204" pitchFamily="34" charset="0"/>
              </a:defRPr>
            </a:lvl1pPr>
          </a:lstStyle>
          <a:p>
            <a:pPr>
              <a:defRPr/>
            </a:pPr>
            <a:endParaRPr lang="zh-CN" altLang="en-US"/>
          </a:p>
        </p:txBody>
      </p:sp>
      <p:sp>
        <p:nvSpPr>
          <p:cNvPr id="5" name="灯片编号占位符 4"/>
          <p:cNvSpPr>
            <a:spLocks noGrp="1"/>
          </p:cNvSpPr>
          <p:nvPr>
            <p:ph type="sldNum" sz="quarter" idx="3"/>
          </p:nvPr>
        </p:nvSpPr>
        <p:spPr bwMode="auto">
          <a:xfrm>
            <a:off x="5676900" y="6542088"/>
            <a:ext cx="4341813" cy="344487"/>
          </a:xfrm>
          <a:prstGeom prst="rect">
            <a:avLst/>
          </a:prstGeom>
          <a:noFill/>
          <a:ln w="9525">
            <a:noFill/>
            <a:miter lim="800000"/>
          </a:ln>
        </p:spPr>
        <p:txBody>
          <a:bodyPr vert="horz" wrap="square" lIns="96616" tIns="48308" rIns="96616" bIns="48308" numCol="1" anchor="b" anchorCtr="0" compatLnSpc="1"/>
          <a:lstStyle>
            <a:lvl1pPr algn="r" defTabSz="966470" eaLnBrk="1" hangingPunct="1">
              <a:lnSpc>
                <a:spcPct val="100000"/>
              </a:lnSpc>
              <a:spcBef>
                <a:spcPct val="0"/>
              </a:spcBef>
              <a:buClrTx/>
              <a:buFontTx/>
              <a:buNone/>
              <a:defRPr sz="1300">
                <a:effectLst/>
                <a:latin typeface="Arial" panose="020B0604020202020204" pitchFamily="34" charset="0"/>
              </a:defRPr>
            </a:lvl1pPr>
          </a:lstStyle>
          <a:p>
            <a:pPr>
              <a:defRPr/>
            </a:pPr>
            <a:fld id="{E596FC26-3895-44EC-85B5-36A8412AACFC}"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341813" cy="344488"/>
          </a:xfrm>
          <a:prstGeom prst="rect">
            <a:avLst/>
          </a:prstGeom>
          <a:noFill/>
          <a:ln w="9525">
            <a:noFill/>
            <a:miter lim="800000"/>
          </a:ln>
        </p:spPr>
        <p:txBody>
          <a:bodyPr vert="horz" wrap="square" lIns="96616" tIns="48308" rIns="96616" bIns="48308" numCol="1" anchor="t" anchorCtr="0" compatLnSpc="1"/>
          <a:lstStyle>
            <a:lvl1pPr defTabSz="966470" eaLnBrk="1" hangingPunct="1">
              <a:lnSpc>
                <a:spcPct val="100000"/>
              </a:lnSpc>
              <a:spcBef>
                <a:spcPct val="0"/>
              </a:spcBef>
              <a:buClrTx/>
              <a:buFontTx/>
              <a:buNone/>
              <a:defRPr sz="1300">
                <a:effectLst/>
                <a:latin typeface="Arial" panose="020B0604020202020204" pitchFamily="34" charset="0"/>
              </a:defRPr>
            </a:lvl1pPr>
          </a:lstStyle>
          <a:p>
            <a:pPr>
              <a:defRPr/>
            </a:pPr>
            <a:endParaRPr lang="en-US" altLang="zh-CN"/>
          </a:p>
        </p:txBody>
      </p:sp>
      <p:sp>
        <p:nvSpPr>
          <p:cNvPr id="6147" name="Rectangle 3"/>
          <p:cNvSpPr>
            <a:spLocks noGrp="1" noChangeArrowheads="1"/>
          </p:cNvSpPr>
          <p:nvPr>
            <p:ph type="dt" idx="1"/>
          </p:nvPr>
        </p:nvSpPr>
        <p:spPr bwMode="auto">
          <a:xfrm>
            <a:off x="5676900" y="0"/>
            <a:ext cx="4341813" cy="344488"/>
          </a:xfrm>
          <a:prstGeom prst="rect">
            <a:avLst/>
          </a:prstGeom>
          <a:noFill/>
          <a:ln w="9525">
            <a:noFill/>
            <a:miter lim="800000"/>
          </a:ln>
        </p:spPr>
        <p:txBody>
          <a:bodyPr vert="horz" wrap="square" lIns="96616" tIns="48308" rIns="96616" bIns="48308" numCol="1" anchor="t" anchorCtr="0" compatLnSpc="1"/>
          <a:lstStyle>
            <a:lvl1pPr algn="r" defTabSz="966470" eaLnBrk="1" hangingPunct="1">
              <a:lnSpc>
                <a:spcPct val="100000"/>
              </a:lnSpc>
              <a:spcBef>
                <a:spcPct val="0"/>
              </a:spcBef>
              <a:buClrTx/>
              <a:buFontTx/>
              <a:buNone/>
              <a:defRPr sz="1300">
                <a:effectLst/>
                <a:latin typeface="Arial" panose="020B0604020202020204" pitchFamily="34" charset="0"/>
              </a:defRPr>
            </a:lvl1pPr>
          </a:lstStyle>
          <a:p>
            <a:pPr>
              <a:defRPr/>
            </a:pPr>
            <a:endParaRPr lang="en-US" altLang="zh-CN"/>
          </a:p>
        </p:txBody>
      </p:sp>
      <p:sp>
        <p:nvSpPr>
          <p:cNvPr id="19460" name="Rectangle 4"/>
          <p:cNvSpPr>
            <a:spLocks noGrp="1" noRot="1" noChangeAspect="1" noChangeArrowheads="1" noTextEdit="1"/>
          </p:cNvSpPr>
          <p:nvPr>
            <p:ph type="sldImg" idx="2"/>
          </p:nvPr>
        </p:nvSpPr>
        <p:spPr bwMode="auto">
          <a:xfrm>
            <a:off x="3289300" y="515938"/>
            <a:ext cx="3443288" cy="2582862"/>
          </a:xfrm>
          <a:prstGeom prst="rect">
            <a:avLst/>
          </a:prstGeom>
          <a:noFill/>
          <a:ln w="9525">
            <a:solidFill>
              <a:srgbClr val="000000"/>
            </a:solidFill>
            <a:miter lim="800000"/>
          </a:ln>
        </p:spPr>
      </p:sp>
      <p:sp>
        <p:nvSpPr>
          <p:cNvPr id="6149" name="Rectangle 5"/>
          <p:cNvSpPr>
            <a:spLocks noGrp="1" noChangeArrowheads="1"/>
          </p:cNvSpPr>
          <p:nvPr>
            <p:ph type="body" sz="quarter" idx="3"/>
          </p:nvPr>
        </p:nvSpPr>
        <p:spPr bwMode="auto">
          <a:xfrm>
            <a:off x="1001713" y="3271838"/>
            <a:ext cx="8016875" cy="3100387"/>
          </a:xfrm>
          <a:prstGeom prst="rect">
            <a:avLst/>
          </a:prstGeom>
          <a:noFill/>
          <a:ln w="9525">
            <a:noFill/>
            <a:miter lim="800000"/>
          </a:ln>
        </p:spPr>
        <p:txBody>
          <a:bodyPr vert="horz" wrap="square" lIns="96616" tIns="48308" rIns="96616" bIns="48308"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150" name="Rectangle 6"/>
          <p:cNvSpPr>
            <a:spLocks noGrp="1" noChangeArrowheads="1"/>
          </p:cNvSpPr>
          <p:nvPr>
            <p:ph type="ftr" sz="quarter" idx="4"/>
          </p:nvPr>
        </p:nvSpPr>
        <p:spPr bwMode="auto">
          <a:xfrm>
            <a:off x="0" y="6542088"/>
            <a:ext cx="4341813" cy="344487"/>
          </a:xfrm>
          <a:prstGeom prst="rect">
            <a:avLst/>
          </a:prstGeom>
          <a:noFill/>
          <a:ln w="9525">
            <a:noFill/>
            <a:miter lim="800000"/>
          </a:ln>
        </p:spPr>
        <p:txBody>
          <a:bodyPr vert="horz" wrap="square" lIns="96616" tIns="48308" rIns="96616" bIns="48308" numCol="1" anchor="b" anchorCtr="0" compatLnSpc="1"/>
          <a:lstStyle>
            <a:lvl1pPr defTabSz="966470" eaLnBrk="1" hangingPunct="1">
              <a:lnSpc>
                <a:spcPct val="100000"/>
              </a:lnSpc>
              <a:spcBef>
                <a:spcPct val="0"/>
              </a:spcBef>
              <a:buClrTx/>
              <a:buFontTx/>
              <a:buNone/>
              <a:defRPr sz="1300">
                <a:effectLst/>
                <a:latin typeface="Arial" panose="020B0604020202020204" pitchFamily="34" charset="0"/>
              </a:defRPr>
            </a:lvl1pPr>
          </a:lstStyle>
          <a:p>
            <a:pPr>
              <a:defRPr/>
            </a:pPr>
            <a:endParaRPr lang="en-US" altLang="zh-CN"/>
          </a:p>
        </p:txBody>
      </p:sp>
      <p:sp>
        <p:nvSpPr>
          <p:cNvPr id="6151" name="Rectangle 7"/>
          <p:cNvSpPr>
            <a:spLocks noGrp="1" noChangeArrowheads="1"/>
          </p:cNvSpPr>
          <p:nvPr>
            <p:ph type="sldNum" sz="quarter" idx="5"/>
          </p:nvPr>
        </p:nvSpPr>
        <p:spPr bwMode="auto">
          <a:xfrm>
            <a:off x="5676900" y="6542088"/>
            <a:ext cx="4341813" cy="344487"/>
          </a:xfrm>
          <a:prstGeom prst="rect">
            <a:avLst/>
          </a:prstGeom>
          <a:noFill/>
          <a:ln w="9525">
            <a:noFill/>
            <a:miter lim="800000"/>
          </a:ln>
        </p:spPr>
        <p:txBody>
          <a:bodyPr vert="horz" wrap="square" lIns="96616" tIns="48308" rIns="96616" bIns="48308" numCol="1" anchor="b" anchorCtr="0" compatLnSpc="1"/>
          <a:lstStyle>
            <a:lvl1pPr algn="r" defTabSz="966470" eaLnBrk="1" hangingPunct="1">
              <a:lnSpc>
                <a:spcPct val="100000"/>
              </a:lnSpc>
              <a:spcBef>
                <a:spcPct val="0"/>
              </a:spcBef>
              <a:buClrTx/>
              <a:buFontTx/>
              <a:buNone/>
              <a:defRPr sz="1300">
                <a:effectLst/>
                <a:latin typeface="Arial" panose="020B0604020202020204" pitchFamily="34" charset="0"/>
              </a:defRPr>
            </a:lvl1pPr>
          </a:lstStyle>
          <a:p>
            <a:pPr>
              <a:defRPr/>
            </a:pPr>
            <a:fld id="{C64B7F6C-FDB0-4197-9682-708CA875370C}"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3775075" y="5097463"/>
            <a:ext cx="1719263" cy="820737"/>
          </a:xfrm>
          <a:prstGeom prst="rect">
            <a:avLst/>
          </a:prstGeom>
          <a:noFill/>
          <a:ln w="9525">
            <a:noFill/>
            <a:miter lim="800000"/>
          </a:ln>
          <a:effectLst/>
        </p:spPr>
        <p:txBody>
          <a:bodyPr lIns="0" tIns="44450" rIns="0" bIns="44450">
            <a:spAutoFit/>
          </a:bodyPr>
          <a:lstStyle/>
          <a:p>
            <a:pPr marL="177800" indent="-177800" algn="ctr">
              <a:lnSpc>
                <a:spcPct val="100000"/>
              </a:lnSpc>
              <a:spcBef>
                <a:spcPct val="0"/>
              </a:spcBef>
              <a:buClrTx/>
              <a:buFontTx/>
              <a:buNone/>
              <a:defRPr/>
            </a:pPr>
            <a:endParaRPr lang="en-US" altLang="zh-CN" sz="2400">
              <a:effectLst/>
              <a:latin typeface="Times New Roman" panose="02020603050405020304" pitchFamily="18" charset="0"/>
              <a:ea typeface="楷体_GB2312" pitchFamily="49" charset="-122"/>
            </a:endParaRPr>
          </a:p>
          <a:p>
            <a:pPr marL="177800" indent="-177800" algn="ctr">
              <a:lnSpc>
                <a:spcPct val="100000"/>
              </a:lnSpc>
              <a:spcBef>
                <a:spcPct val="0"/>
              </a:spcBef>
              <a:buClrTx/>
              <a:buFontTx/>
              <a:buNone/>
              <a:defRPr/>
            </a:pPr>
            <a:endParaRPr lang="en-US" altLang="zh-CN" sz="2400">
              <a:effectLst/>
              <a:latin typeface="Times New Roman" panose="02020603050405020304" pitchFamily="18" charset="0"/>
              <a:ea typeface="楷体_GB2312" pitchFamily="49" charset="-122"/>
            </a:endParaRPr>
          </a:p>
        </p:txBody>
      </p:sp>
      <p:sp>
        <p:nvSpPr>
          <p:cNvPr id="3" name="Rectangle 4"/>
          <p:cNvSpPr>
            <a:spLocks noChangeArrowheads="1"/>
          </p:cNvSpPr>
          <p:nvPr/>
        </p:nvSpPr>
        <p:spPr bwMode="auto">
          <a:xfrm>
            <a:off x="750888" y="2951163"/>
            <a:ext cx="7735887" cy="1219200"/>
          </a:xfrm>
          <a:prstGeom prst="rect">
            <a:avLst/>
          </a:prstGeom>
          <a:noFill/>
          <a:ln w="9525">
            <a:noFill/>
            <a:miter lim="800000"/>
          </a:ln>
          <a:effectLst/>
        </p:spPr>
        <p:txBody>
          <a:bodyPr/>
          <a:lstStyle/>
          <a:p>
            <a:pPr eaLnBrk="1" hangingPunct="1">
              <a:lnSpc>
                <a:spcPct val="100000"/>
              </a:lnSpc>
              <a:spcBef>
                <a:spcPct val="0"/>
              </a:spcBef>
              <a:buClrTx/>
              <a:buFontTx/>
              <a:buNone/>
              <a:defRPr/>
            </a:pPr>
            <a:endParaRPr lang="zh-CN" altLang="zh-CN">
              <a:effectLst/>
              <a:latin typeface="Arial" panose="020B0604020202020204" pitchFamily="34" charset="0"/>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1463" y="117475"/>
            <a:ext cx="2170112" cy="55197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107950" y="117475"/>
            <a:ext cx="6361113" cy="55197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1" y="228601"/>
            <a:ext cx="7162800" cy="595313"/>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57200" y="1066801"/>
            <a:ext cx="8229600" cy="4525963"/>
          </a:xfrm>
        </p:spPr>
        <p:txBody>
          <a:bodyPr/>
          <a:lstStyle/>
          <a:p>
            <a:pPr lvl="0"/>
            <a:endParaRPr lang="zh-CN" altLang="en-US" noProof="0"/>
          </a:p>
        </p:txBody>
      </p:sp>
      <p:sp>
        <p:nvSpPr>
          <p:cNvPr id="4" name="Rectangle 5"/>
          <p:cNvSpPr>
            <a:spLocks noGrp="1" noChangeArrowheads="1"/>
          </p:cNvSpPr>
          <p:nvPr>
            <p:ph type="ftr" sz="quarter" idx="10"/>
          </p:nvPr>
        </p:nvSpPr>
        <p:spPr>
          <a:xfrm>
            <a:off x="3124200" y="6245225"/>
            <a:ext cx="2895600" cy="476250"/>
          </a:xfrm>
          <a:prstGeom prst="rect">
            <a:avLst/>
          </a:prstGeom>
        </p:spPr>
        <p:txBody>
          <a:bodyPr lIns="91430" tIns="45716" rIns="91430" bIns="45716"/>
          <a:lstStyle>
            <a:lvl1pPr eaLnBrk="1" hangingPunct="1">
              <a:lnSpc>
                <a:spcPct val="100000"/>
              </a:lnSpc>
              <a:spcBef>
                <a:spcPct val="0"/>
              </a:spcBef>
              <a:buClrTx/>
              <a:buFontTx/>
              <a:buNone/>
              <a:defRPr>
                <a:effectLst/>
                <a:latin typeface="Arial" panose="020B0604020202020204" pitchFamily="34" charset="0"/>
              </a:defRPr>
            </a:lvl1pPr>
          </a:lstStyle>
          <a:p>
            <a:pPr>
              <a:defRPr/>
            </a:pPr>
            <a:endParaRPr lang="en-US" altLang="zh-CN"/>
          </a:p>
        </p:txBody>
      </p:sp>
      <p:sp>
        <p:nvSpPr>
          <p:cNvPr id="5" name="Rectangle 6"/>
          <p:cNvSpPr>
            <a:spLocks noGrp="1" noChangeArrowheads="1"/>
          </p:cNvSpPr>
          <p:nvPr>
            <p:ph type="sldNum" sz="quarter" idx="11"/>
          </p:nvPr>
        </p:nvSpPr>
        <p:spPr>
          <a:xfrm>
            <a:off x="7011988" y="6629400"/>
            <a:ext cx="2132012" cy="228600"/>
          </a:xfrm>
          <a:prstGeom prst="rect">
            <a:avLst/>
          </a:prstGeom>
        </p:spPr>
        <p:txBody>
          <a:bodyPr lIns="93296" tIns="46648" rIns="93296" bIns="46648"/>
          <a:lstStyle>
            <a:lvl1pPr eaLnBrk="1" hangingPunct="1">
              <a:lnSpc>
                <a:spcPct val="100000"/>
              </a:lnSpc>
              <a:spcBef>
                <a:spcPct val="0"/>
              </a:spcBef>
              <a:buClrTx/>
              <a:buFontTx/>
              <a:buNone/>
              <a:defRPr>
                <a:effectLst/>
                <a:latin typeface="Arial" panose="020B0604020202020204" pitchFamily="34" charset="0"/>
              </a:defRPr>
            </a:lvl1pPr>
          </a:lstStyle>
          <a:p>
            <a:pPr>
              <a:defRPr/>
            </a:pPr>
            <a:fld id="{6464E29F-492F-43B7-8589-0F58BBCEDB13}" type="slidenum">
              <a:rPr lang="en-US" altLang="zh-CN"/>
            </a:fld>
            <a:endParaRPr lang="en-US" altLang="zh-C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7950" y="117475"/>
            <a:ext cx="7200900" cy="677863"/>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352425" y="1160463"/>
            <a:ext cx="4143375" cy="44767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60463"/>
            <a:ext cx="4143375" cy="44767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352425" y="1160463"/>
            <a:ext cx="4143375" cy="4476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60463"/>
            <a:ext cx="4143375" cy="4476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2.png"/><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底边"/>
          <p:cNvPicPr>
            <a:picLocks noChangeAspect="1" noChangeArrowheads="1"/>
          </p:cNvPicPr>
          <p:nvPr/>
        </p:nvPicPr>
        <p:blipFill>
          <a:blip r:embed="rId14"/>
          <a:srcRect/>
          <a:stretch>
            <a:fillRect/>
          </a:stretch>
        </p:blipFill>
        <p:spPr bwMode="auto">
          <a:xfrm>
            <a:off x="7938" y="6161088"/>
            <a:ext cx="9145587" cy="698500"/>
          </a:xfrm>
          <a:prstGeom prst="rect">
            <a:avLst/>
          </a:prstGeom>
          <a:noFill/>
          <a:ln w="9525">
            <a:noFill/>
            <a:miter lim="800000"/>
            <a:headEnd/>
            <a:tailEnd/>
          </a:ln>
        </p:spPr>
      </p:pic>
      <p:sp>
        <p:nvSpPr>
          <p:cNvPr id="2051" name="Rectangle 3"/>
          <p:cNvSpPr>
            <a:spLocks noGrp="1" noChangeArrowheads="1"/>
          </p:cNvSpPr>
          <p:nvPr>
            <p:ph type="body" idx="1"/>
          </p:nvPr>
        </p:nvSpPr>
        <p:spPr bwMode="auto">
          <a:xfrm>
            <a:off x="352425" y="1160463"/>
            <a:ext cx="8439150" cy="4476750"/>
          </a:xfrm>
          <a:prstGeom prst="rect">
            <a:avLst/>
          </a:prstGeom>
          <a:noFill/>
          <a:ln w="9525">
            <a:noFill/>
            <a:miter lim="800000"/>
          </a:ln>
        </p:spPr>
        <p:txBody>
          <a:bodyPr vert="horz" wrap="square" lIns="91440" tIns="45720" rIns="91440" bIns="45720" numCol="1" anchor="t" anchorCtr="0" compatLnSpc="1"/>
          <a:lstStyle/>
          <a:p>
            <a:pPr lvl="0"/>
            <a:r>
              <a:rPr lang="en-US" altLang="zh-CN"/>
              <a:t>Text:  14pt. Times New Roman with 70 percent Wingdings square bullet</a:t>
            </a:r>
            <a:endParaRPr lang="en-US" altLang="zh-CN"/>
          </a:p>
          <a:p>
            <a:pPr lvl="1"/>
            <a:r>
              <a:rPr lang="en-US" altLang="zh-CN"/>
              <a:t> Second level</a:t>
            </a:r>
            <a:endParaRPr lang="en-US" altLang="zh-CN"/>
          </a:p>
          <a:p>
            <a:pPr lvl="2"/>
            <a:r>
              <a:rPr lang="en-US" altLang="zh-CN"/>
              <a:t>Third level</a:t>
            </a:r>
            <a:endParaRPr lang="en-US" altLang="zh-CN"/>
          </a:p>
        </p:txBody>
      </p:sp>
      <p:sp>
        <p:nvSpPr>
          <p:cNvPr id="2052" name="Headline"/>
          <p:cNvSpPr>
            <a:spLocks noGrp="1" noChangeArrowheads="1"/>
          </p:cNvSpPr>
          <p:nvPr>
            <p:ph type="title"/>
          </p:nvPr>
        </p:nvSpPr>
        <p:spPr bwMode="auto">
          <a:xfrm>
            <a:off x="107950" y="117475"/>
            <a:ext cx="7200900" cy="677863"/>
          </a:xfrm>
          <a:prstGeom prst="rect">
            <a:avLst/>
          </a:prstGeom>
          <a:noFill/>
          <a:ln w="9525">
            <a:noFill/>
            <a:miter lim="800000"/>
          </a:ln>
        </p:spPr>
        <p:txBody>
          <a:bodyPr vert="horz" wrap="square" lIns="91440" tIns="45720" rIns="91440" bIns="45720" numCol="1" anchor="t" anchorCtr="0" compatLnSpc="1"/>
          <a:lstStyle/>
          <a:p>
            <a:pPr lvl="0"/>
            <a:r>
              <a:rPr lang="en-US" altLang="zh-CN"/>
              <a:t>Major (24 Pt.) or Minor (18 Pt.) Times Bold, Title Case</a:t>
            </a:r>
            <a:endParaRPr lang="en-US" altLang="zh-CN"/>
          </a:p>
        </p:txBody>
      </p:sp>
      <p:pic>
        <p:nvPicPr>
          <p:cNvPr id="2053" name="Picture 5"/>
          <p:cNvPicPr>
            <a:picLocks noChangeAspect="1" noChangeArrowheads="1"/>
          </p:cNvPicPr>
          <p:nvPr/>
        </p:nvPicPr>
        <p:blipFill>
          <a:blip r:embed="rId15"/>
          <a:srcRect/>
          <a:stretch>
            <a:fillRect/>
          </a:stretch>
        </p:blipFill>
        <p:spPr bwMode="auto">
          <a:xfrm>
            <a:off x="7450138" y="61913"/>
            <a:ext cx="1598612" cy="517525"/>
          </a:xfrm>
          <a:prstGeom prst="rect">
            <a:avLst/>
          </a:prstGeom>
          <a:noFill/>
          <a:ln w="9525">
            <a:noFill/>
            <a:miter lim="800000"/>
            <a:headEnd/>
            <a:tailEnd/>
          </a:ln>
        </p:spPr>
      </p:pic>
      <p:sp>
        <p:nvSpPr>
          <p:cNvPr id="8198" name="Line 6"/>
          <p:cNvSpPr>
            <a:spLocks noChangeShapeType="1"/>
          </p:cNvSpPr>
          <p:nvPr/>
        </p:nvSpPr>
        <p:spPr bwMode="auto">
          <a:xfrm>
            <a:off x="0" y="836613"/>
            <a:ext cx="9144000" cy="0"/>
          </a:xfrm>
          <a:prstGeom prst="line">
            <a:avLst/>
          </a:prstGeom>
          <a:noFill/>
          <a:ln w="57150" cmpd="thinThick">
            <a:solidFill>
              <a:srgbClr val="FF6600"/>
            </a:solidFill>
            <a:round/>
          </a:ln>
          <a:effectLst/>
        </p:spPr>
        <p:txBody>
          <a:bodyPr/>
          <a:lstStyle/>
          <a:p>
            <a:pPr eaLnBrk="1" hangingPunct="1">
              <a:lnSpc>
                <a:spcPct val="100000"/>
              </a:lnSpc>
              <a:spcBef>
                <a:spcPct val="0"/>
              </a:spcBef>
              <a:buClrTx/>
              <a:buFontTx/>
              <a:buNone/>
              <a:defRPr/>
            </a:pPr>
            <a:endParaRPr lang="zh-CN" altLang="en-US">
              <a:effectLst/>
              <a:latin typeface="Arial" panose="020B0604020202020204" pitchFamily="34" charset="0"/>
            </a:endParaRPr>
          </a:p>
        </p:txBody>
      </p:sp>
      <p:sp>
        <p:nvSpPr>
          <p:cNvPr id="8199" name="Rectangle 7"/>
          <p:cNvSpPr>
            <a:spLocks noChangeArrowheads="1"/>
          </p:cNvSpPr>
          <p:nvPr/>
        </p:nvSpPr>
        <p:spPr bwMode="auto">
          <a:xfrm>
            <a:off x="4945063" y="6303963"/>
            <a:ext cx="850900" cy="220662"/>
          </a:xfrm>
          <a:prstGeom prst="rect">
            <a:avLst/>
          </a:prstGeom>
          <a:noFill/>
          <a:ln w="9525">
            <a:noFill/>
            <a:miter lim="800000"/>
          </a:ln>
          <a:effectLst/>
        </p:spPr>
        <p:txBody>
          <a:bodyPr lIns="101790" tIns="50894" rIns="101790" bIns="50894"/>
          <a:lstStyle/>
          <a:p>
            <a:pPr algn="r" defTabSz="1020445" eaLnBrk="1" hangingPunct="1">
              <a:lnSpc>
                <a:spcPct val="100000"/>
              </a:lnSpc>
              <a:spcBef>
                <a:spcPct val="0"/>
              </a:spcBef>
              <a:buClrTx/>
              <a:buFontTx/>
              <a:buNone/>
              <a:defRPr/>
            </a:pPr>
            <a:fld id="{0D9FB2AE-DE51-4CB9-8FD9-7B222CF87CAE}" type="slidenum">
              <a:rPr lang="en-US" altLang="zh-CN" sz="1600" b="1">
                <a:solidFill>
                  <a:srgbClr val="3333FF"/>
                </a:solidFill>
                <a:effectLst/>
                <a:latin typeface="Arial" panose="020B0604020202020204" pitchFamily="34" charset="0"/>
              </a:rPr>
            </a:fld>
            <a:endParaRPr lang="en-US" sz="1600" b="1">
              <a:solidFill>
                <a:srgbClr val="3333FF"/>
              </a:solidFill>
              <a:effectLst/>
              <a:latin typeface="Arial" panose="020B0604020202020204" pitchFamily="34" charset="0"/>
            </a:endParaRPr>
          </a:p>
        </p:txBody>
      </p:sp>
      <p:sp>
        <p:nvSpPr>
          <p:cNvPr id="8200" name="Rectangle 8"/>
          <p:cNvSpPr>
            <a:spLocks noChangeArrowheads="1"/>
          </p:cNvSpPr>
          <p:nvPr/>
        </p:nvSpPr>
        <p:spPr bwMode="auto">
          <a:xfrm>
            <a:off x="6634163" y="6327775"/>
            <a:ext cx="2484437" cy="530225"/>
          </a:xfrm>
          <a:prstGeom prst="rect">
            <a:avLst/>
          </a:prstGeom>
          <a:noFill/>
          <a:ln w="9525">
            <a:noFill/>
            <a:miter lim="800000"/>
          </a:ln>
          <a:effectLst/>
        </p:spPr>
        <p:txBody>
          <a:bodyPr wrap="none" lIns="101901" tIns="50950" rIns="101901" bIns="50950" anchor="ctr"/>
          <a:lstStyle/>
          <a:p>
            <a:pPr algn="ctr" defTabSz="1019175">
              <a:lnSpc>
                <a:spcPct val="100000"/>
              </a:lnSpc>
              <a:spcBef>
                <a:spcPct val="0"/>
              </a:spcBef>
              <a:buClrTx/>
              <a:buFontTx/>
              <a:buNone/>
              <a:defRPr/>
            </a:pPr>
            <a:r>
              <a:rPr lang="zh-CN" altLang="en-US" sz="2000" b="1">
                <a:solidFill>
                  <a:schemeClr val="bg1"/>
                </a:solidFill>
                <a:effectLst/>
                <a:ea typeface="楷体_GB2312" pitchFamily="49" charset="-122"/>
              </a:rPr>
              <a:t>上海公司企业信息化部</a:t>
            </a:r>
            <a:endParaRPr lang="zh-CN" altLang="en-US" sz="2000" b="1">
              <a:solidFill>
                <a:schemeClr val="bg1"/>
              </a:solidFill>
              <a:effectLst/>
              <a:ea typeface="楷体_GB2312" pitchFamily="49"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txStyles>
    <p:titleStyle>
      <a:lvl1pPr algn="l" rtl="0" eaLnBrk="0" fontAlgn="base" hangingPunct="0">
        <a:lnSpc>
          <a:spcPct val="95000"/>
        </a:lnSpc>
        <a:spcBef>
          <a:spcPct val="0"/>
        </a:spcBef>
        <a:spcAft>
          <a:spcPct val="0"/>
        </a:spcAft>
        <a:defRPr sz="2400" b="1">
          <a:solidFill>
            <a:srgbClr val="0124BB"/>
          </a:solidFill>
          <a:latin typeface="+mj-lt"/>
          <a:ea typeface="+mj-ea"/>
          <a:cs typeface="+mj-cs"/>
        </a:defRPr>
      </a:lvl1pPr>
      <a:lvl2pPr algn="l" rtl="0" eaLnBrk="0" fontAlgn="base" hangingPunct="0">
        <a:lnSpc>
          <a:spcPct val="95000"/>
        </a:lnSpc>
        <a:spcBef>
          <a:spcPct val="0"/>
        </a:spcBef>
        <a:spcAft>
          <a:spcPct val="0"/>
        </a:spcAft>
        <a:defRPr sz="2400" b="1">
          <a:solidFill>
            <a:srgbClr val="0124BB"/>
          </a:solidFill>
          <a:latin typeface="楷体_GB2312" pitchFamily="49" charset="-122"/>
          <a:ea typeface="宋体" panose="02010600030101010101" pitchFamily="2" charset="-122"/>
        </a:defRPr>
      </a:lvl2pPr>
      <a:lvl3pPr algn="l" rtl="0" eaLnBrk="0" fontAlgn="base" hangingPunct="0">
        <a:lnSpc>
          <a:spcPct val="95000"/>
        </a:lnSpc>
        <a:spcBef>
          <a:spcPct val="0"/>
        </a:spcBef>
        <a:spcAft>
          <a:spcPct val="0"/>
        </a:spcAft>
        <a:defRPr sz="2400" b="1">
          <a:solidFill>
            <a:srgbClr val="0124BB"/>
          </a:solidFill>
          <a:latin typeface="楷体_GB2312" pitchFamily="49" charset="-122"/>
          <a:ea typeface="宋体" panose="02010600030101010101" pitchFamily="2" charset="-122"/>
        </a:defRPr>
      </a:lvl3pPr>
      <a:lvl4pPr algn="l" rtl="0" eaLnBrk="0" fontAlgn="base" hangingPunct="0">
        <a:lnSpc>
          <a:spcPct val="95000"/>
        </a:lnSpc>
        <a:spcBef>
          <a:spcPct val="0"/>
        </a:spcBef>
        <a:spcAft>
          <a:spcPct val="0"/>
        </a:spcAft>
        <a:defRPr sz="2400" b="1">
          <a:solidFill>
            <a:srgbClr val="0124BB"/>
          </a:solidFill>
          <a:latin typeface="楷体_GB2312" pitchFamily="49" charset="-122"/>
          <a:ea typeface="宋体" panose="02010600030101010101" pitchFamily="2" charset="-122"/>
        </a:defRPr>
      </a:lvl4pPr>
      <a:lvl5pPr algn="l" rtl="0" eaLnBrk="0" fontAlgn="base" hangingPunct="0">
        <a:lnSpc>
          <a:spcPct val="95000"/>
        </a:lnSpc>
        <a:spcBef>
          <a:spcPct val="0"/>
        </a:spcBef>
        <a:spcAft>
          <a:spcPct val="0"/>
        </a:spcAft>
        <a:defRPr sz="2400" b="1">
          <a:solidFill>
            <a:srgbClr val="0124BB"/>
          </a:solidFill>
          <a:latin typeface="楷体_GB2312" pitchFamily="49" charset="-122"/>
          <a:ea typeface="宋体" panose="02010600030101010101" pitchFamily="2" charset="-122"/>
        </a:defRPr>
      </a:lvl5pPr>
      <a:lvl6pPr marL="457200" algn="l" rtl="0" fontAlgn="base">
        <a:lnSpc>
          <a:spcPct val="95000"/>
        </a:lnSpc>
        <a:spcBef>
          <a:spcPct val="0"/>
        </a:spcBef>
        <a:spcAft>
          <a:spcPct val="0"/>
        </a:spcAft>
        <a:defRPr sz="2400" b="1">
          <a:solidFill>
            <a:srgbClr val="0124BB"/>
          </a:solidFill>
          <a:latin typeface="楷体_GB2312" pitchFamily="49" charset="-122"/>
          <a:ea typeface="宋体" panose="02010600030101010101" pitchFamily="2" charset="-122"/>
        </a:defRPr>
      </a:lvl6pPr>
      <a:lvl7pPr marL="914400" algn="l" rtl="0" fontAlgn="base">
        <a:lnSpc>
          <a:spcPct val="95000"/>
        </a:lnSpc>
        <a:spcBef>
          <a:spcPct val="0"/>
        </a:spcBef>
        <a:spcAft>
          <a:spcPct val="0"/>
        </a:spcAft>
        <a:defRPr sz="2400" b="1">
          <a:solidFill>
            <a:srgbClr val="0124BB"/>
          </a:solidFill>
          <a:latin typeface="楷体_GB2312" pitchFamily="49" charset="-122"/>
          <a:ea typeface="宋体" panose="02010600030101010101" pitchFamily="2" charset="-122"/>
        </a:defRPr>
      </a:lvl7pPr>
      <a:lvl8pPr marL="1371600" algn="l" rtl="0" fontAlgn="base">
        <a:lnSpc>
          <a:spcPct val="95000"/>
        </a:lnSpc>
        <a:spcBef>
          <a:spcPct val="0"/>
        </a:spcBef>
        <a:spcAft>
          <a:spcPct val="0"/>
        </a:spcAft>
        <a:defRPr sz="2400" b="1">
          <a:solidFill>
            <a:srgbClr val="0124BB"/>
          </a:solidFill>
          <a:latin typeface="楷体_GB2312" pitchFamily="49" charset="-122"/>
          <a:ea typeface="宋体" panose="02010600030101010101" pitchFamily="2" charset="-122"/>
        </a:defRPr>
      </a:lvl8pPr>
      <a:lvl9pPr marL="1828800" algn="l" rtl="0" fontAlgn="base">
        <a:lnSpc>
          <a:spcPct val="95000"/>
        </a:lnSpc>
        <a:spcBef>
          <a:spcPct val="0"/>
        </a:spcBef>
        <a:spcAft>
          <a:spcPct val="0"/>
        </a:spcAft>
        <a:defRPr sz="2400" b="1">
          <a:solidFill>
            <a:srgbClr val="0124BB"/>
          </a:solidFill>
          <a:latin typeface="楷体_GB2312" pitchFamily="49" charset="-122"/>
          <a:ea typeface="宋体" panose="02010600030101010101" pitchFamily="2" charset="-122"/>
        </a:defRPr>
      </a:lvl9pPr>
    </p:titleStyle>
    <p:bodyStyle>
      <a:lvl1pPr marL="227330" indent="-227330" algn="l" rtl="0" eaLnBrk="0" fontAlgn="base" hangingPunct="0">
        <a:spcBef>
          <a:spcPct val="50000"/>
        </a:spcBef>
        <a:spcAft>
          <a:spcPct val="0"/>
        </a:spcAft>
        <a:buClr>
          <a:srgbClr val="A4001E"/>
        </a:buClr>
        <a:buFont typeface="Wingdings" panose="05000000000000000000" pitchFamily="2" charset="2"/>
        <a:buChar char="n"/>
        <a:defRPr sz="2000">
          <a:solidFill>
            <a:schemeClr val="tx1"/>
          </a:solidFill>
          <a:latin typeface="+mn-lt"/>
          <a:ea typeface="+mn-ea"/>
          <a:cs typeface="+mn-cs"/>
        </a:defRPr>
      </a:lvl1pPr>
      <a:lvl2pPr marL="479425" indent="-138430" algn="l" rtl="0" eaLnBrk="0" fontAlgn="base" hangingPunct="0">
        <a:spcBef>
          <a:spcPct val="0"/>
        </a:spcBef>
        <a:spcAft>
          <a:spcPct val="0"/>
        </a:spcAft>
        <a:buClr>
          <a:srgbClr val="A4001E"/>
        </a:buClr>
        <a:buChar char="•"/>
        <a:defRPr sz="2800">
          <a:solidFill>
            <a:schemeClr val="tx1"/>
          </a:solidFill>
          <a:latin typeface="+mn-lt"/>
          <a:ea typeface="+mn-ea"/>
        </a:defRPr>
      </a:lvl2pPr>
      <a:lvl3pPr marL="857250" indent="-263525" algn="l" rtl="0" eaLnBrk="0" fontAlgn="base" hangingPunct="0">
        <a:spcBef>
          <a:spcPct val="0"/>
        </a:spcBef>
        <a:spcAft>
          <a:spcPct val="0"/>
        </a:spcAft>
        <a:buClr>
          <a:srgbClr val="A4001E"/>
        </a:buClr>
        <a:buChar char="—"/>
        <a:defRPr sz="1600">
          <a:solidFill>
            <a:schemeClr val="tx1"/>
          </a:solidFill>
          <a:latin typeface="+mn-lt"/>
          <a:ea typeface="+mn-ea"/>
        </a:defRPr>
      </a:lvl3pPr>
      <a:lvl4pPr marL="1158875" indent="-180975" algn="l" rtl="0" eaLnBrk="0" fontAlgn="base" hangingPunct="0">
        <a:spcBef>
          <a:spcPct val="0"/>
        </a:spcBef>
        <a:spcAft>
          <a:spcPct val="0"/>
        </a:spcAft>
        <a:buClr>
          <a:srgbClr val="A4001E"/>
        </a:buClr>
        <a:buChar char="–"/>
        <a:defRPr sz="1200">
          <a:solidFill>
            <a:schemeClr val="tx1"/>
          </a:solidFill>
          <a:latin typeface="+mn-lt"/>
          <a:ea typeface="+mn-ea"/>
        </a:defRPr>
      </a:lvl4pPr>
      <a:lvl5pPr marL="2057400" indent="-228600" algn="l" rtl="0" eaLnBrk="0" fontAlgn="base" hangingPunct="0">
        <a:spcBef>
          <a:spcPct val="20000"/>
        </a:spcBef>
        <a:spcAft>
          <a:spcPct val="0"/>
        </a:spcAft>
        <a:buClr>
          <a:srgbClr val="FF3300"/>
        </a:buClr>
        <a:buChar char="•"/>
        <a:defRPr sz="1600">
          <a:solidFill>
            <a:schemeClr val="tx1"/>
          </a:solidFill>
          <a:latin typeface="Arial" panose="020B0604020202020204" pitchFamily="34" charset="0"/>
          <a:ea typeface="+mn-ea"/>
        </a:defRPr>
      </a:lvl5pPr>
      <a:lvl6pPr marL="2514600" indent="-228600" algn="l" rtl="0" fontAlgn="base">
        <a:spcBef>
          <a:spcPct val="20000"/>
        </a:spcBef>
        <a:spcAft>
          <a:spcPct val="0"/>
        </a:spcAft>
        <a:buClr>
          <a:srgbClr val="FF3300"/>
        </a:buClr>
        <a:buChar char="•"/>
        <a:defRPr sz="1600">
          <a:solidFill>
            <a:schemeClr val="tx1"/>
          </a:solidFill>
          <a:latin typeface="Arial" panose="020B0604020202020204" pitchFamily="34" charset="0"/>
          <a:ea typeface="+mn-ea"/>
        </a:defRPr>
      </a:lvl6pPr>
      <a:lvl7pPr marL="2971800" indent="-228600" algn="l" rtl="0" fontAlgn="base">
        <a:spcBef>
          <a:spcPct val="20000"/>
        </a:spcBef>
        <a:spcAft>
          <a:spcPct val="0"/>
        </a:spcAft>
        <a:buClr>
          <a:srgbClr val="FF3300"/>
        </a:buClr>
        <a:buChar char="•"/>
        <a:defRPr sz="1600">
          <a:solidFill>
            <a:schemeClr val="tx1"/>
          </a:solidFill>
          <a:latin typeface="Arial" panose="020B0604020202020204" pitchFamily="34" charset="0"/>
          <a:ea typeface="+mn-ea"/>
        </a:defRPr>
      </a:lvl7pPr>
      <a:lvl8pPr marL="3429000" indent="-228600" algn="l" rtl="0" fontAlgn="base">
        <a:spcBef>
          <a:spcPct val="20000"/>
        </a:spcBef>
        <a:spcAft>
          <a:spcPct val="0"/>
        </a:spcAft>
        <a:buClr>
          <a:srgbClr val="FF3300"/>
        </a:buClr>
        <a:buChar char="•"/>
        <a:defRPr sz="1600">
          <a:solidFill>
            <a:schemeClr val="tx1"/>
          </a:solidFill>
          <a:latin typeface="Arial" panose="020B0604020202020204" pitchFamily="34" charset="0"/>
          <a:ea typeface="+mn-ea"/>
        </a:defRPr>
      </a:lvl8pPr>
      <a:lvl9pPr marL="3886200" indent="-228600" algn="l" rtl="0" fontAlgn="base">
        <a:spcBef>
          <a:spcPct val="20000"/>
        </a:spcBef>
        <a:spcAft>
          <a:spcPct val="0"/>
        </a:spcAft>
        <a:buClr>
          <a:srgbClr val="FF3300"/>
        </a:buClr>
        <a:buChar char="•"/>
        <a:defRPr sz="1600">
          <a:solidFill>
            <a:schemeClr val="tx1"/>
          </a:solidFill>
          <a:latin typeface="Arial" panose="020B0604020202020204" pitchFamily="34"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0"/>
          <p:cNvGrpSpPr/>
          <p:nvPr/>
        </p:nvGrpSpPr>
        <p:grpSpPr bwMode="auto">
          <a:xfrm>
            <a:off x="0" y="1449388"/>
            <a:ext cx="9144000" cy="4464050"/>
            <a:chOff x="0" y="913"/>
            <a:chExt cx="5760" cy="2812"/>
          </a:xfrm>
        </p:grpSpPr>
        <p:pic>
          <p:nvPicPr>
            <p:cNvPr id="5124" name="Picture 2"/>
            <p:cNvPicPr>
              <a:picLocks noChangeAspect="1" noChangeArrowheads="1"/>
            </p:cNvPicPr>
            <p:nvPr/>
          </p:nvPicPr>
          <p:blipFill>
            <a:blip r:embed="rId1"/>
            <a:srcRect/>
            <a:stretch>
              <a:fillRect/>
            </a:stretch>
          </p:blipFill>
          <p:spPr bwMode="auto">
            <a:xfrm>
              <a:off x="0" y="913"/>
              <a:ext cx="5760" cy="2051"/>
            </a:xfrm>
            <a:prstGeom prst="rect">
              <a:avLst/>
            </a:prstGeom>
            <a:noFill/>
            <a:ln w="9525">
              <a:noFill/>
              <a:miter lim="800000"/>
              <a:headEnd/>
              <a:tailEnd/>
            </a:ln>
          </p:spPr>
        </p:pic>
        <p:sp>
          <p:nvSpPr>
            <p:cNvPr id="8198" name="Text Box 6"/>
            <p:cNvSpPr txBox="1">
              <a:spLocks noChangeArrowheads="1"/>
            </p:cNvSpPr>
            <p:nvPr/>
          </p:nvSpPr>
          <p:spPr bwMode="auto">
            <a:xfrm>
              <a:off x="408" y="1080"/>
              <a:ext cx="4967" cy="290"/>
            </a:xfrm>
            <a:prstGeom prst="rect">
              <a:avLst/>
            </a:prstGeom>
            <a:noFill/>
            <a:ln w="9525">
              <a:noFill/>
              <a:miter lim="800000"/>
            </a:ln>
            <a:effectLst>
              <a:outerShdw dist="35921" dir="2700000" algn="ctr" rotWithShape="0">
                <a:schemeClr val="bg2">
                  <a:alpha val="50000"/>
                </a:schemeClr>
              </a:outerShdw>
            </a:effectLst>
          </p:spPr>
          <p:txBody>
            <a:bodyPr>
              <a:spAutoFit/>
            </a:bodyPr>
            <a:lstStyle/>
            <a:p>
              <a:pPr algn="ctr" eaLnBrk="1" hangingPunct="1">
                <a:lnSpc>
                  <a:spcPct val="60000"/>
                </a:lnSpc>
                <a:buClrTx/>
                <a:buFontTx/>
                <a:buNone/>
                <a:defRPr/>
              </a:pPr>
              <a:endParaRPr kumimoji="1" lang="zh-CN" altLang="en-US" sz="4000" b="1" dirty="0">
                <a:solidFill>
                  <a:srgbClr val="FF9933"/>
                </a:solidFill>
                <a:effectLst>
                  <a:outerShdw blurRad="38100" dist="38100" dir="2700000" algn="tl">
                    <a:srgbClr val="C0C0C0"/>
                  </a:outerShdw>
                </a:effectLst>
                <a:latin typeface="宋体" panose="02010600030101010101" pitchFamily="2" charset="-122"/>
              </a:endParaRPr>
            </a:p>
          </p:txBody>
        </p:sp>
        <p:sp>
          <p:nvSpPr>
            <p:cNvPr id="8202" name="date"/>
            <p:cNvSpPr txBox="1">
              <a:spLocks noChangeArrowheads="1"/>
            </p:cNvSpPr>
            <p:nvPr/>
          </p:nvSpPr>
          <p:spPr bwMode="auto">
            <a:xfrm>
              <a:off x="1791" y="3158"/>
              <a:ext cx="2214" cy="567"/>
            </a:xfrm>
            <a:prstGeom prst="rect">
              <a:avLst/>
            </a:prstGeom>
            <a:noFill/>
            <a:ln w="9525">
              <a:noFill/>
              <a:prstDash val="dash"/>
              <a:miter lim="800000"/>
            </a:ln>
            <a:effectLst/>
          </p:spPr>
          <p:txBody>
            <a:bodyPr lIns="91090" tIns="45544" rIns="91090" bIns="45544" anchor="ctr"/>
            <a:lstStyle/>
            <a:p>
              <a:pPr algn="ctr" eaLnBrk="1" hangingPunct="1">
                <a:lnSpc>
                  <a:spcPct val="100000"/>
                </a:lnSpc>
                <a:spcBef>
                  <a:spcPct val="30000"/>
                </a:spcBef>
                <a:spcAft>
                  <a:spcPct val="10000"/>
                </a:spcAft>
                <a:buClrTx/>
                <a:buFontTx/>
                <a:buNone/>
                <a:defRPr/>
              </a:pPr>
              <a:r>
                <a:rPr kumimoji="1" lang="zh-CN" altLang="en-US" sz="2400" dirty="0">
                  <a:effectLst>
                    <a:outerShdw blurRad="38100" dist="38100" dir="2700000" algn="tl">
                      <a:srgbClr val="C0C0C0"/>
                    </a:outerShdw>
                  </a:effectLst>
                  <a:latin typeface="华文中宋" pitchFamily="2" charset="-122"/>
                  <a:ea typeface="华文中宋" pitchFamily="2" charset="-122"/>
                </a:rPr>
                <a:t>上海公司企业信息化部</a:t>
              </a:r>
              <a:endParaRPr kumimoji="1" lang="zh-CN" altLang="en-US" sz="2400" dirty="0">
                <a:effectLst>
                  <a:outerShdw blurRad="38100" dist="38100" dir="2700000" algn="tl">
                    <a:srgbClr val="C0C0C0"/>
                  </a:outerShdw>
                </a:effectLst>
                <a:latin typeface="华文中宋" pitchFamily="2" charset="-122"/>
                <a:ea typeface="华文中宋" pitchFamily="2" charset="-122"/>
              </a:endParaRPr>
            </a:p>
            <a:p>
              <a:pPr algn="ctr" eaLnBrk="1" hangingPunct="1">
                <a:lnSpc>
                  <a:spcPct val="100000"/>
                </a:lnSpc>
                <a:spcBef>
                  <a:spcPct val="30000"/>
                </a:spcBef>
                <a:spcAft>
                  <a:spcPct val="10000"/>
                </a:spcAft>
                <a:buClrTx/>
                <a:buFontTx/>
                <a:buNone/>
                <a:defRPr/>
              </a:pPr>
              <a:r>
                <a:rPr kumimoji="1" lang="en-US" altLang="zh-CN" sz="2400" dirty="0">
                  <a:effectLst>
                    <a:outerShdw blurRad="38100" dist="38100" dir="2700000" algn="tl">
                      <a:srgbClr val="C0C0C0"/>
                    </a:outerShdw>
                  </a:effectLst>
                  <a:latin typeface="华文中宋" pitchFamily="2" charset="-122"/>
                  <a:ea typeface="华文中宋" pitchFamily="2" charset="-122"/>
                </a:rPr>
                <a:t>2018</a:t>
              </a:r>
              <a:r>
                <a:rPr kumimoji="1" lang="zh-CN" altLang="en-US" sz="2400" dirty="0">
                  <a:effectLst>
                    <a:outerShdw blurRad="38100" dist="38100" dir="2700000" algn="tl">
                      <a:srgbClr val="C0C0C0"/>
                    </a:outerShdw>
                  </a:effectLst>
                  <a:latin typeface="华文中宋" pitchFamily="2" charset="-122"/>
                  <a:ea typeface="华文中宋" pitchFamily="2" charset="-122"/>
                </a:rPr>
                <a:t>年</a:t>
              </a:r>
              <a:r>
                <a:rPr kumimoji="1" lang="en-US" altLang="zh-CN" sz="2400" dirty="0">
                  <a:effectLst>
                    <a:outerShdw blurRad="38100" dist="38100" dir="2700000" algn="tl">
                      <a:srgbClr val="C0C0C0"/>
                    </a:outerShdw>
                  </a:effectLst>
                  <a:latin typeface="华文中宋" pitchFamily="2" charset="-122"/>
                  <a:ea typeface="华文中宋" pitchFamily="2" charset="-122"/>
                </a:rPr>
                <a:t>12</a:t>
              </a:r>
              <a:r>
                <a:rPr kumimoji="1" lang="zh-CN" altLang="en-US" sz="2400" dirty="0">
                  <a:effectLst>
                    <a:outerShdw blurRad="38100" dist="38100" dir="2700000" algn="tl">
                      <a:srgbClr val="C0C0C0"/>
                    </a:outerShdw>
                  </a:effectLst>
                  <a:latin typeface="华文中宋" pitchFamily="2" charset="-122"/>
                  <a:ea typeface="华文中宋" pitchFamily="2" charset="-122"/>
                </a:rPr>
                <a:t>月</a:t>
              </a:r>
              <a:endParaRPr kumimoji="1" lang="zh-CN" altLang="en-US" sz="2400" dirty="0">
                <a:effectLst>
                  <a:outerShdw blurRad="38100" dist="38100" dir="2700000" algn="tl">
                    <a:srgbClr val="C0C0C0"/>
                  </a:outerShdw>
                </a:effectLst>
                <a:latin typeface="华文中宋" pitchFamily="2" charset="-122"/>
                <a:ea typeface="华文中宋" pitchFamily="2" charset="-122"/>
              </a:endParaRPr>
            </a:p>
          </p:txBody>
        </p:sp>
      </p:grpSp>
      <p:pic>
        <p:nvPicPr>
          <p:cNvPr id="5123" name="Picture 5" descr="CT_logo_new"/>
          <p:cNvPicPr>
            <a:picLocks noChangeAspect="1" noChangeArrowheads="1"/>
          </p:cNvPicPr>
          <p:nvPr/>
        </p:nvPicPr>
        <p:blipFill>
          <a:blip r:embed="rId2"/>
          <a:srcRect/>
          <a:stretch>
            <a:fillRect/>
          </a:stretch>
        </p:blipFill>
        <p:spPr bwMode="auto">
          <a:xfrm>
            <a:off x="7127875" y="152400"/>
            <a:ext cx="1641475" cy="736600"/>
          </a:xfrm>
          <a:prstGeom prst="rect">
            <a:avLst/>
          </a:prstGeom>
          <a:noFill/>
          <a:ln w="9525">
            <a:noFill/>
            <a:miter lim="800000"/>
            <a:headEnd/>
            <a:tailEnd/>
          </a:ln>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5"/>
          <p:cNvSpPr>
            <a:spLocks noChangeArrowheads="1"/>
          </p:cNvSpPr>
          <p:nvPr/>
        </p:nvSpPr>
        <p:spPr bwMode="auto">
          <a:xfrm>
            <a:off x="4819618" y="1071546"/>
            <a:ext cx="490538" cy="336550"/>
          </a:xfrm>
          <a:prstGeom prst="rect">
            <a:avLst/>
          </a:prstGeom>
          <a:noFill/>
          <a:ln w="12700">
            <a:noFill/>
            <a:miter lim="800000"/>
          </a:ln>
          <a:effectLst/>
        </p:spPr>
        <p:txBody>
          <a:bodyPr wrap="none" lIns="104013" tIns="52007" rIns="104013" bIns="52007" anchor="ctr"/>
          <a:lstStyle/>
          <a:p>
            <a:pPr algn="ctr">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9" name="Rectangle 8"/>
          <p:cNvSpPr txBox="1">
            <a:spLocks noChangeArrowheads="1"/>
          </p:cNvSpPr>
          <p:nvPr/>
        </p:nvSpPr>
        <p:spPr bwMode="auto">
          <a:xfrm>
            <a:off x="350203" y="93980"/>
            <a:ext cx="9429750" cy="546100"/>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95000"/>
              </a:lnSpc>
              <a:spcBef>
                <a:spcPct val="0"/>
              </a:spcBef>
              <a:spcAft>
                <a:spcPct val="0"/>
              </a:spcAft>
              <a:buClrTx/>
              <a:buSzTx/>
              <a:buFontTx/>
              <a:buNone/>
              <a:defRPr/>
            </a:pPr>
            <a:r>
              <a:rPr lang="en-US" altLang="zh-CN" sz="2400">
                <a:sym typeface="+mn-ea"/>
              </a:rPr>
              <a:t>SOP</a:t>
            </a:r>
            <a:endParaRPr kumimoji="0" lang="zh-CN" altLang="en-US" sz="2400" b="1" i="0" u="none" strike="noStrike" kern="0" cap="none" spc="0" normalizeH="0" baseline="0" noProof="0">
              <a:ln>
                <a:noFill/>
              </a:ln>
              <a:solidFill>
                <a:srgbClr val="0124BB"/>
              </a:solidFill>
              <a:effectLst/>
              <a:uLnTx/>
              <a:uFillTx/>
              <a:latin typeface="微软雅黑" panose="020B0503020204020204" pitchFamily="34" charset="-122"/>
              <a:ea typeface="微软雅黑" panose="020B0503020204020204" pitchFamily="34" charset="-122"/>
              <a:cs typeface="+mj-cs"/>
            </a:endParaRPr>
          </a:p>
        </p:txBody>
      </p:sp>
      <p:sp>
        <p:nvSpPr>
          <p:cNvPr id="6" name="文本框 5"/>
          <p:cNvSpPr txBox="1"/>
          <p:nvPr/>
        </p:nvSpPr>
        <p:spPr>
          <a:xfrm>
            <a:off x="346710" y="1071880"/>
            <a:ext cx="7693660" cy="4374515"/>
          </a:xfrm>
          <a:prstGeom prst="rect">
            <a:avLst/>
          </a:prstGeom>
          <a:noFill/>
        </p:spPr>
        <p:txBody>
          <a:bodyPr wrap="square" rtlCol="0">
            <a:spAutoFit/>
          </a:bodyPr>
          <a:p>
            <a:r>
              <a:rPr lang="zh-CN" altLang="en-US" sz="1400">
                <a:sym typeface="+mn-ea"/>
              </a:rPr>
              <a:t>作用：</a:t>
            </a:r>
            <a:endParaRPr lang="zh-CN" altLang="en-US" sz="1400">
              <a:sym typeface="+mn-ea"/>
            </a:endParaRPr>
          </a:p>
          <a:p>
            <a:r>
              <a:rPr lang="zh-CN" altLang="en-US" sz="1400">
                <a:sym typeface="+mn-ea"/>
              </a:rPr>
              <a:t>接收并解析</a:t>
            </a:r>
            <a:r>
              <a:rPr lang="en-US" altLang="zh-CN" sz="1400">
                <a:sym typeface="+mn-ea"/>
              </a:rPr>
              <a:t>CRM</a:t>
            </a:r>
            <a:r>
              <a:rPr lang="zh-CN" altLang="en-US" sz="1400">
                <a:sym typeface="+mn-ea"/>
              </a:rPr>
              <a:t>或者综资提交的订单，将其拆分为定单发往</a:t>
            </a:r>
            <a:r>
              <a:rPr lang="en-US" altLang="zh-CN" sz="1400">
                <a:sym typeface="+mn-ea"/>
              </a:rPr>
              <a:t>P7</a:t>
            </a:r>
            <a:r>
              <a:rPr lang="zh-CN" altLang="en-US" sz="1400">
                <a:sym typeface="+mn-ea"/>
              </a:rPr>
              <a:t>。</a:t>
            </a:r>
            <a:endParaRPr lang="zh-CN" altLang="en-US" sz="1400">
              <a:sym typeface="+mn-ea"/>
            </a:endParaRPr>
          </a:p>
          <a:p>
            <a:r>
              <a:rPr lang="zh-CN" altLang="en-US" sz="1400">
                <a:sym typeface="+mn-ea"/>
              </a:rPr>
              <a:t>主要表</a:t>
            </a:r>
            <a:endParaRPr lang="zh-CN" altLang="en-US" sz="1400">
              <a:sym typeface="+mn-ea"/>
            </a:endParaRPr>
          </a:p>
          <a:p>
            <a:r>
              <a:rPr lang="zh-CN" altLang="en-US" sz="1400">
                <a:sym typeface="+mn-ea"/>
              </a:rPr>
              <a:t>received_message  </a:t>
            </a:r>
            <a:r>
              <a:rPr lang="en-US" sz="1400">
                <a:sym typeface="+mn-ea"/>
              </a:rPr>
              <a:t>CRM-SOP  </a:t>
            </a:r>
            <a:r>
              <a:rPr lang="zh-CN" altLang="en-US" sz="1400">
                <a:sym typeface="+mn-ea"/>
              </a:rPr>
              <a:t>查</a:t>
            </a:r>
            <a:r>
              <a:rPr lang="en-US" altLang="zh-CN" sz="1400">
                <a:sym typeface="+mn-ea"/>
              </a:rPr>
              <a:t>SOP</a:t>
            </a:r>
            <a:r>
              <a:rPr lang="zh-CN" altLang="en-US" sz="1400">
                <a:sym typeface="+mn-ea"/>
              </a:rPr>
              <a:t>是否收到</a:t>
            </a:r>
            <a:r>
              <a:rPr lang="en-US" altLang="zh-CN" sz="1400">
                <a:sym typeface="+mn-ea"/>
              </a:rPr>
              <a:t>CRM</a:t>
            </a:r>
            <a:r>
              <a:rPr lang="zh-CN" altLang="en-US" sz="1400">
                <a:sym typeface="+mn-ea"/>
              </a:rPr>
              <a:t>提交的订单</a:t>
            </a:r>
            <a:endParaRPr lang="zh-CN" altLang="en-US" sz="1400"/>
          </a:p>
          <a:p>
            <a:r>
              <a:rPr lang="zh-CN" altLang="en-US" sz="1400">
                <a:solidFill>
                  <a:srgbClr val="FF0000"/>
                </a:solidFill>
                <a:sym typeface="+mn-ea"/>
              </a:rPr>
              <a:t>p6_order_info   </a:t>
            </a:r>
            <a:r>
              <a:rPr lang="en-US" altLang="zh-CN" sz="1400">
                <a:solidFill>
                  <a:srgbClr val="FF0000"/>
                </a:solidFill>
                <a:sym typeface="+mn-ea"/>
              </a:rPr>
              <a:t>SOP-P7     </a:t>
            </a:r>
            <a:r>
              <a:rPr lang="zh-CN" altLang="en-US" sz="1400">
                <a:solidFill>
                  <a:srgbClr val="FF0000"/>
                </a:solidFill>
                <a:sym typeface="+mn-ea"/>
              </a:rPr>
              <a:t>查</a:t>
            </a:r>
            <a:r>
              <a:rPr lang="en-US" altLang="zh-CN" sz="1400">
                <a:solidFill>
                  <a:srgbClr val="FF0000"/>
                </a:solidFill>
                <a:sym typeface="+mn-ea"/>
              </a:rPr>
              <a:t>SOP</a:t>
            </a:r>
            <a:r>
              <a:rPr lang="zh-CN" altLang="en-US" sz="1400">
                <a:solidFill>
                  <a:srgbClr val="FF0000"/>
                </a:solidFill>
                <a:sym typeface="+mn-ea"/>
              </a:rPr>
              <a:t>发</a:t>
            </a:r>
            <a:r>
              <a:rPr lang="en-US" altLang="zh-CN" sz="1400">
                <a:solidFill>
                  <a:srgbClr val="FF0000"/>
                </a:solidFill>
                <a:sym typeface="+mn-ea"/>
              </a:rPr>
              <a:t>P7</a:t>
            </a:r>
            <a:r>
              <a:rPr lang="zh-CN" altLang="en-US" sz="1400">
                <a:solidFill>
                  <a:srgbClr val="FF0000"/>
                </a:solidFill>
                <a:sym typeface="+mn-ea"/>
              </a:rPr>
              <a:t>的状态</a:t>
            </a:r>
            <a:endParaRPr lang="en-US" altLang="zh-CN" sz="1400">
              <a:solidFill>
                <a:srgbClr val="FF0000"/>
              </a:solidFill>
              <a:sym typeface="+mn-ea"/>
            </a:endParaRPr>
          </a:p>
          <a:p>
            <a:r>
              <a:rPr lang="en-US" altLang="zh-CN" sz="1400">
                <a:solidFill>
                  <a:srgbClr val="FF0000"/>
                </a:solidFill>
                <a:sym typeface="+mn-ea"/>
              </a:rPr>
              <a:t>1.STATUS</a:t>
            </a:r>
            <a:r>
              <a:rPr lang="zh-CN" altLang="en-US" sz="1400">
                <a:solidFill>
                  <a:srgbClr val="FF0000"/>
                </a:solidFill>
                <a:sym typeface="+mn-ea"/>
              </a:rPr>
              <a:t>：Processing 成功、</a:t>
            </a:r>
            <a:r>
              <a:rPr lang="en-US" altLang="zh-CN" sz="1400">
                <a:solidFill>
                  <a:srgbClr val="FF0000"/>
                </a:solidFill>
                <a:sym typeface="+mn-ea"/>
              </a:rPr>
              <a:t>Failure </a:t>
            </a:r>
            <a:r>
              <a:rPr lang="zh-CN" altLang="en-US" sz="1400">
                <a:solidFill>
                  <a:srgbClr val="FF0000"/>
                </a:solidFill>
                <a:sym typeface="+mn-ea"/>
              </a:rPr>
              <a:t>失败、PendingWait等待集团调单、Finished已完工</a:t>
            </a:r>
            <a:endParaRPr lang="zh-CN" altLang="en-US" sz="1400">
              <a:solidFill>
                <a:srgbClr val="FF0000"/>
              </a:solidFill>
              <a:sym typeface="+mn-ea"/>
            </a:endParaRPr>
          </a:p>
          <a:p>
            <a:r>
              <a:rPr lang="zh-CN" altLang="en-US" sz="1400">
                <a:sym typeface="+mn-ea"/>
              </a:rPr>
              <a:t>CSB_RELATED_INFO  根据订单号查对应的集团调单</a:t>
            </a:r>
            <a:endParaRPr lang="zh-CN" altLang="en-US" sz="1400"/>
          </a:p>
          <a:p>
            <a:r>
              <a:rPr lang="zh-CN" altLang="en-US" sz="1400">
                <a:solidFill>
                  <a:srgbClr val="FF0000"/>
                </a:solidFill>
                <a:sym typeface="+mn-ea"/>
              </a:rPr>
              <a:t>csb_order_info   查询集团调度单的信息</a:t>
            </a:r>
            <a:endParaRPr lang="zh-CN" altLang="en-US" sz="1400">
              <a:solidFill>
                <a:srgbClr val="FF0000"/>
              </a:solidFill>
              <a:sym typeface="+mn-ea"/>
            </a:endParaRPr>
          </a:p>
          <a:p>
            <a:r>
              <a:rPr lang="en-US" altLang="zh-CN" sz="1400">
                <a:solidFill>
                  <a:srgbClr val="FF0000"/>
                </a:solidFill>
                <a:sym typeface="+mn-ea"/>
              </a:rPr>
              <a:t>1.ISMACTH:0 </a:t>
            </a:r>
            <a:r>
              <a:rPr lang="zh-CN" altLang="en-US" sz="1400">
                <a:solidFill>
                  <a:srgbClr val="FF0000"/>
                </a:solidFill>
                <a:sym typeface="+mn-ea"/>
              </a:rPr>
              <a:t>未关联、</a:t>
            </a:r>
            <a:r>
              <a:rPr lang="en-US" altLang="zh-CN" sz="1400">
                <a:solidFill>
                  <a:srgbClr val="FF0000"/>
                </a:solidFill>
                <a:sym typeface="+mn-ea"/>
              </a:rPr>
              <a:t>1 </a:t>
            </a:r>
            <a:r>
              <a:rPr lang="zh-CN" altLang="en-US" sz="1400">
                <a:solidFill>
                  <a:srgbClr val="FF0000"/>
                </a:solidFill>
                <a:sym typeface="+mn-ea"/>
              </a:rPr>
              <a:t>已关联、</a:t>
            </a:r>
            <a:r>
              <a:rPr lang="en-US" altLang="zh-CN" sz="1400">
                <a:solidFill>
                  <a:srgbClr val="FF0000"/>
                </a:solidFill>
                <a:sym typeface="+mn-ea"/>
              </a:rPr>
              <a:t>8 </a:t>
            </a:r>
            <a:r>
              <a:rPr lang="zh-CN" altLang="en-US" sz="1400">
                <a:solidFill>
                  <a:srgbClr val="FF0000"/>
                </a:solidFill>
                <a:sym typeface="+mn-ea"/>
              </a:rPr>
              <a:t>组合变更</a:t>
            </a:r>
            <a:endParaRPr lang="zh-CN" altLang="en-US" sz="1400">
              <a:solidFill>
                <a:srgbClr val="FF0000"/>
              </a:solidFill>
              <a:sym typeface="+mn-ea"/>
            </a:endParaRPr>
          </a:p>
          <a:p>
            <a:r>
              <a:rPr lang="zh-CN" altLang="en-US" sz="1400">
                <a:solidFill>
                  <a:srgbClr val="FF0000"/>
                </a:solidFill>
                <a:sym typeface="+mn-ea"/>
              </a:rPr>
              <a:t>service_order_sent  </a:t>
            </a:r>
            <a:r>
              <a:rPr lang="en-US" altLang="zh-CN" sz="1400">
                <a:solidFill>
                  <a:srgbClr val="FF0000"/>
                </a:solidFill>
                <a:sym typeface="+mn-ea"/>
              </a:rPr>
              <a:t>SOP</a:t>
            </a:r>
            <a:r>
              <a:rPr lang="zh-CN" altLang="en-US" sz="1400">
                <a:solidFill>
                  <a:srgbClr val="FF0000"/>
                </a:solidFill>
                <a:sym typeface="+mn-ea"/>
              </a:rPr>
              <a:t>发给</a:t>
            </a:r>
            <a:r>
              <a:rPr lang="en-US" altLang="zh-CN" sz="1400">
                <a:solidFill>
                  <a:srgbClr val="FF0000"/>
                </a:solidFill>
                <a:sym typeface="+mn-ea"/>
              </a:rPr>
              <a:t>P7</a:t>
            </a:r>
            <a:r>
              <a:rPr lang="zh-CN" altLang="en-US" sz="1400">
                <a:solidFill>
                  <a:srgbClr val="FF0000"/>
                </a:solidFill>
                <a:sym typeface="+mn-ea"/>
              </a:rPr>
              <a:t>的内容</a:t>
            </a:r>
            <a:endParaRPr lang="zh-CN" altLang="en-US" sz="1400">
              <a:solidFill>
                <a:srgbClr val="FF0000"/>
              </a:solidFill>
              <a:sym typeface="+mn-ea"/>
            </a:endParaRPr>
          </a:p>
          <a:p>
            <a:endParaRPr lang="zh-CN" altLang="en-US" sz="1400">
              <a:solidFill>
                <a:srgbClr val="FF0000"/>
              </a:solidFill>
              <a:sym typeface="+mn-ea"/>
            </a:endParaRPr>
          </a:p>
          <a:p>
            <a:r>
              <a:rPr lang="zh-CN" altLang="en-US" sz="1400">
                <a:solidFill>
                  <a:srgbClr val="FF0000"/>
                </a:solidFill>
                <a:sym typeface="+mn-ea"/>
              </a:rPr>
              <a:t>样例</a:t>
            </a:r>
            <a:endParaRPr lang="zh-CN" altLang="en-US" sz="1400">
              <a:solidFill>
                <a:srgbClr val="FF0000"/>
              </a:solidFill>
              <a:sym typeface="+mn-ea"/>
            </a:endParaRPr>
          </a:p>
          <a:p>
            <a:r>
              <a:rPr lang="zh-CN" altLang="en-US"/>
              <a:t>2-29936865024</a:t>
            </a:r>
            <a:r>
              <a:rPr lang="zh-CN" altLang="en-US" sz="1400">
                <a:solidFill>
                  <a:srgbClr val="FF0000"/>
                </a:solidFill>
                <a:sym typeface="+mn-ea"/>
              </a:rPr>
              <a:t> </a:t>
            </a:r>
            <a:r>
              <a:rPr lang="en-US" altLang="zh-CN">
                <a:sym typeface="+mn-ea"/>
              </a:rPr>
              <a:t>97流水生成失败</a:t>
            </a:r>
            <a:endParaRPr lang="zh-CN" altLang="en-US"/>
          </a:p>
          <a:p>
            <a:endParaRPr lang="zh-CN" alt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P7</a:t>
            </a:r>
            <a:endParaRPr lang="en-US" altLang="zh-CN"/>
          </a:p>
        </p:txBody>
      </p:sp>
      <p:sp>
        <p:nvSpPr>
          <p:cNvPr id="3" name="文本框 2"/>
          <p:cNvSpPr txBox="1"/>
          <p:nvPr/>
        </p:nvSpPr>
        <p:spPr>
          <a:xfrm>
            <a:off x="315595" y="1260475"/>
            <a:ext cx="8512810" cy="2138045"/>
          </a:xfrm>
          <a:prstGeom prst="rect">
            <a:avLst/>
          </a:prstGeom>
          <a:noFill/>
        </p:spPr>
        <p:txBody>
          <a:bodyPr wrap="square" rtlCol="0">
            <a:spAutoFit/>
          </a:bodyPr>
          <a:p>
            <a:r>
              <a:rPr lang="zh-CN" altLang="en-US"/>
              <a:t>作用：</a:t>
            </a:r>
            <a:endParaRPr lang="zh-CN" altLang="en-US"/>
          </a:p>
          <a:p>
            <a:r>
              <a:rPr lang="zh-CN" altLang="en-US"/>
              <a:t>做业务逻辑判断，收到订单后根据订单中的数据判断流程模块以及需要派发的系统和工单。</a:t>
            </a:r>
            <a:endParaRPr lang="zh-CN" altLang="en-US"/>
          </a:p>
          <a:p>
            <a:r>
              <a:rPr lang="zh-CN" altLang="en-US"/>
              <a:t>主要表：</a:t>
            </a:r>
            <a:endParaRPr lang="zh-CN" altLang="en-US"/>
          </a:p>
          <a:p>
            <a:r>
              <a:rPr lang="zh-CN" altLang="en-US"/>
              <a:t>om_order_header</a:t>
            </a:r>
            <a:endParaRPr lang="zh-CN" altLang="en-US"/>
          </a:p>
          <a:p>
            <a:r>
              <a:rPr lang="zh-CN" altLang="en-US"/>
              <a:t>om_order_flow</a:t>
            </a:r>
            <a:endParaRPr lang="zh-CN" alt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PAL</a:t>
            </a:r>
            <a:r>
              <a:rPr lang="zh-CN" altLang="en-US"/>
              <a:t>中间层</a:t>
            </a:r>
            <a:endParaRPr lang="zh-CN" altLang="en-US"/>
          </a:p>
        </p:txBody>
      </p:sp>
      <p:sp>
        <p:nvSpPr>
          <p:cNvPr id="5" name="文本框 4"/>
          <p:cNvSpPr txBox="1"/>
          <p:nvPr/>
        </p:nvSpPr>
        <p:spPr>
          <a:xfrm>
            <a:off x="439420" y="1192530"/>
            <a:ext cx="6537960" cy="4912995"/>
          </a:xfrm>
          <a:prstGeom prst="rect">
            <a:avLst/>
          </a:prstGeom>
          <a:noFill/>
        </p:spPr>
        <p:txBody>
          <a:bodyPr wrap="square" rtlCol="0">
            <a:spAutoFit/>
          </a:bodyPr>
          <a:p>
            <a:r>
              <a:rPr lang="zh-CN" sz="1400">
                <a:solidFill>
                  <a:schemeClr val="tx1"/>
                </a:solidFill>
              </a:rPr>
              <a:t>作用：</a:t>
            </a:r>
            <a:endParaRPr lang="zh-CN" sz="1400">
              <a:solidFill>
                <a:schemeClr val="tx1"/>
              </a:solidFill>
            </a:endParaRPr>
          </a:p>
          <a:p>
            <a:r>
              <a:rPr lang="zh-CN" sz="1400">
                <a:solidFill>
                  <a:schemeClr val="tx1"/>
                </a:solidFill>
              </a:rPr>
              <a:t>可以查到</a:t>
            </a:r>
            <a:r>
              <a:rPr lang="en-US" altLang="zh-CN" sz="1400">
                <a:solidFill>
                  <a:schemeClr val="tx1"/>
                </a:solidFill>
              </a:rPr>
              <a:t>IBP</a:t>
            </a:r>
            <a:r>
              <a:rPr lang="zh-CN" altLang="en-US" sz="1400">
                <a:solidFill>
                  <a:schemeClr val="tx1"/>
                </a:solidFill>
              </a:rPr>
              <a:t>发到外部系统消息失败时返回的失败原因并具备重发等维护功能。</a:t>
            </a:r>
            <a:endParaRPr lang="zh-CN" sz="1400">
              <a:solidFill>
                <a:srgbClr val="FF0000"/>
              </a:solidFill>
            </a:endParaRPr>
          </a:p>
          <a:p>
            <a:r>
              <a:rPr lang="zh-CN" sz="1400">
                <a:solidFill>
                  <a:srgbClr val="FF0000"/>
                </a:solidFill>
              </a:rPr>
              <a:t>主要表</a:t>
            </a:r>
            <a:endParaRPr sz="1400">
              <a:solidFill>
                <a:srgbClr val="FF0000"/>
              </a:solidFill>
            </a:endParaRPr>
          </a:p>
          <a:p>
            <a:r>
              <a:rPr sz="1400">
                <a:solidFill>
                  <a:srgbClr val="FF0000"/>
                </a:solidFill>
              </a:rPr>
              <a:t>ra_workorder_request  </a:t>
            </a:r>
            <a:r>
              <a:rPr lang="en-US" sz="1400">
                <a:solidFill>
                  <a:srgbClr val="FF0000"/>
                </a:solidFill>
              </a:rPr>
              <a:t>P7</a:t>
            </a:r>
            <a:r>
              <a:rPr lang="en-US" altLang="zh-CN" sz="1400">
                <a:solidFill>
                  <a:srgbClr val="FF0000"/>
                </a:solidFill>
              </a:rPr>
              <a:t>-</a:t>
            </a:r>
            <a:r>
              <a:rPr lang="zh-CN" altLang="en-US" sz="1400">
                <a:solidFill>
                  <a:srgbClr val="FF0000"/>
                </a:solidFill>
              </a:rPr>
              <a:t>综资</a:t>
            </a:r>
            <a:endParaRPr lang="zh-CN" altLang="en-US" sz="1400">
              <a:solidFill>
                <a:srgbClr val="FF0000"/>
              </a:solidFill>
            </a:endParaRPr>
          </a:p>
          <a:p>
            <a:r>
              <a:rPr lang="en-US" altLang="zh-CN" sz="1400">
                <a:solidFill>
                  <a:srgbClr val="FF0000"/>
                </a:solidFill>
              </a:rPr>
              <a:t>1.2M</a:t>
            </a:r>
            <a:r>
              <a:rPr lang="zh-CN" altLang="en-US" sz="1400">
                <a:solidFill>
                  <a:srgbClr val="FF0000"/>
                </a:solidFill>
              </a:rPr>
              <a:t>的</a:t>
            </a:r>
            <a:r>
              <a:rPr lang="en-US" altLang="zh-CN" sz="1400">
                <a:solidFill>
                  <a:srgbClr val="FF0000"/>
                </a:solidFill>
              </a:rPr>
              <a:t>REQUST_TYPE:queryService</a:t>
            </a:r>
            <a:r>
              <a:rPr lang="zh-CN" altLang="en-US" sz="1400">
                <a:solidFill>
                  <a:srgbClr val="FF0000"/>
                </a:solidFill>
              </a:rPr>
              <a:t>原资产查询、</a:t>
            </a:r>
            <a:r>
              <a:rPr lang="en-US" altLang="zh-CN" sz="1400">
                <a:solidFill>
                  <a:srgbClr val="FF0000"/>
                </a:solidFill>
              </a:rPr>
              <a:t>dispatchNMOrder </a:t>
            </a:r>
            <a:r>
              <a:rPr lang="zh-CN" altLang="en-US" sz="1400">
                <a:solidFill>
                  <a:srgbClr val="FF0000"/>
                </a:solidFill>
              </a:rPr>
              <a:t>创服务、checkService 资源审核、csOrder 完工归档</a:t>
            </a:r>
            <a:endParaRPr lang="zh-CN" altLang="en-US" sz="1400">
              <a:solidFill>
                <a:srgbClr val="FF0000"/>
              </a:solidFill>
            </a:endParaRPr>
          </a:p>
          <a:p>
            <a:r>
              <a:rPr lang="en-US" altLang="zh-CN" sz="1400">
                <a:solidFill>
                  <a:srgbClr val="FF0000"/>
                </a:solidFill>
              </a:rPr>
              <a:t>2.</a:t>
            </a:r>
            <a:r>
              <a:rPr lang="zh-CN" altLang="en-US" sz="1400">
                <a:solidFill>
                  <a:srgbClr val="FF0000"/>
                </a:solidFill>
              </a:rPr>
              <a:t>固网的</a:t>
            </a:r>
            <a:r>
              <a:rPr lang="en-US" altLang="zh-CN" sz="1400">
                <a:solidFill>
                  <a:srgbClr val="FF0000"/>
                </a:solidFill>
                <a:sym typeface="+mn-ea"/>
              </a:rPr>
              <a:t>REQUST_TYPE:createIntResService </a:t>
            </a:r>
            <a:r>
              <a:rPr lang="zh-CN" altLang="en-US" sz="1400">
                <a:solidFill>
                  <a:srgbClr val="FF0000"/>
                </a:solidFill>
                <a:sym typeface="+mn-ea"/>
              </a:rPr>
              <a:t>创服务、queryIntResService 资源审核或原资产查询、completeIntResService 完工归档</a:t>
            </a:r>
            <a:endParaRPr lang="zh-CN" altLang="en-US" sz="1400">
              <a:solidFill>
                <a:srgbClr val="FF0000"/>
              </a:solidFill>
              <a:sym typeface="+mn-ea"/>
            </a:endParaRPr>
          </a:p>
          <a:p>
            <a:r>
              <a:rPr lang="en-US" altLang="zh-CN" sz="1400">
                <a:solidFill>
                  <a:srgbClr val="FF0000"/>
                </a:solidFill>
                <a:sym typeface="+mn-ea"/>
              </a:rPr>
              <a:t>3.P_ACTIVATION_RESULT=1 </a:t>
            </a:r>
            <a:r>
              <a:rPr lang="zh-CN" altLang="en-US" sz="1400">
                <a:solidFill>
                  <a:srgbClr val="FF0000"/>
                </a:solidFill>
                <a:sym typeface="+mn-ea"/>
              </a:rPr>
              <a:t>正常、</a:t>
            </a:r>
            <a:r>
              <a:rPr lang="en-US" altLang="zh-CN" sz="1400">
                <a:solidFill>
                  <a:srgbClr val="FF0000"/>
                </a:solidFill>
                <a:sym typeface="+mn-ea"/>
              </a:rPr>
              <a:t>5 </a:t>
            </a:r>
            <a:r>
              <a:rPr lang="zh-CN" altLang="en-US" sz="1400">
                <a:solidFill>
                  <a:srgbClr val="FF0000"/>
                </a:solidFill>
                <a:sym typeface="+mn-ea"/>
              </a:rPr>
              <a:t>失败并收到失败结果、2 失败</a:t>
            </a:r>
            <a:endParaRPr lang="zh-CN" altLang="en-US" sz="1400">
              <a:solidFill>
                <a:srgbClr val="FF0000"/>
              </a:solidFill>
              <a:sym typeface="+mn-ea"/>
            </a:endParaRPr>
          </a:p>
          <a:p>
            <a:r>
              <a:rPr lang="en-US" altLang="zh-CN" sz="1400">
                <a:solidFill>
                  <a:srgbClr val="FF0000"/>
                </a:solidFill>
                <a:sym typeface="+mn-ea"/>
              </a:rPr>
              <a:t>STATUS=8 </a:t>
            </a:r>
            <a:r>
              <a:rPr lang="zh-CN" altLang="en-US" sz="1400">
                <a:solidFill>
                  <a:srgbClr val="FF0000"/>
                </a:solidFill>
                <a:sym typeface="+mn-ea"/>
              </a:rPr>
              <a:t>成功、</a:t>
            </a:r>
            <a:r>
              <a:rPr lang="en-US" altLang="zh-CN" sz="1400">
                <a:solidFill>
                  <a:srgbClr val="FF0000"/>
                </a:solidFill>
                <a:sym typeface="+mn-ea"/>
              </a:rPr>
              <a:t>5</a:t>
            </a:r>
            <a:r>
              <a:rPr lang="zh-CN" altLang="en-US" sz="1400">
                <a:solidFill>
                  <a:srgbClr val="FF0000"/>
                </a:solidFill>
                <a:sym typeface="+mn-ea"/>
              </a:rPr>
              <a:t>失败</a:t>
            </a:r>
            <a:endParaRPr lang="zh-CN" altLang="en-US" sz="1400">
              <a:solidFill>
                <a:srgbClr val="FF0000"/>
              </a:solidFill>
              <a:sym typeface="+mn-ea"/>
            </a:endParaRPr>
          </a:p>
          <a:p>
            <a:r>
              <a:rPr lang="en-US" altLang="zh-CN" sz="1400">
                <a:solidFill>
                  <a:srgbClr val="FF0000"/>
                </a:solidFill>
                <a:sym typeface="+mn-ea"/>
              </a:rPr>
              <a:t>4.WORK_ORDER_REQUST P7</a:t>
            </a:r>
            <a:r>
              <a:rPr lang="zh-CN" altLang="en-US" sz="1400">
                <a:solidFill>
                  <a:srgbClr val="FF0000"/>
                </a:solidFill>
                <a:sym typeface="+mn-ea"/>
              </a:rPr>
              <a:t>发综资的请求报文，</a:t>
            </a:r>
            <a:r>
              <a:rPr lang="en-US" altLang="zh-CN" sz="1400">
                <a:solidFill>
                  <a:srgbClr val="FF0000"/>
                </a:solidFill>
                <a:sym typeface="+mn-ea"/>
              </a:rPr>
              <a:t>WORK_ORDER_RETURN </a:t>
            </a:r>
            <a:r>
              <a:rPr lang="zh-CN" altLang="en-US" sz="1400">
                <a:solidFill>
                  <a:srgbClr val="FF0000"/>
                </a:solidFill>
                <a:sym typeface="+mn-ea"/>
              </a:rPr>
              <a:t>综资返回</a:t>
            </a:r>
            <a:r>
              <a:rPr lang="en-US" altLang="zh-CN" sz="1400">
                <a:solidFill>
                  <a:srgbClr val="FF0000"/>
                </a:solidFill>
                <a:sym typeface="+mn-ea"/>
              </a:rPr>
              <a:t>P7</a:t>
            </a:r>
            <a:r>
              <a:rPr lang="zh-CN" altLang="en-US" sz="1400">
                <a:solidFill>
                  <a:srgbClr val="FF0000"/>
                </a:solidFill>
                <a:sym typeface="+mn-ea"/>
              </a:rPr>
              <a:t>的报文</a:t>
            </a:r>
            <a:endParaRPr lang="zh-CN" altLang="en-US" sz="1400">
              <a:solidFill>
                <a:srgbClr val="FF0000"/>
              </a:solidFill>
              <a:sym typeface="+mn-ea"/>
            </a:endParaRPr>
          </a:p>
          <a:p>
            <a:r>
              <a:rPr lang="zh-CN" altLang="en-US" sz="1400"/>
              <a:t>pai_workorder_request  </a:t>
            </a:r>
            <a:r>
              <a:rPr lang="en-US" altLang="zh-CN" sz="1400"/>
              <a:t>P7-PAI</a:t>
            </a:r>
            <a:endParaRPr lang="en-US" altLang="zh-CN" sz="1400"/>
          </a:p>
          <a:p>
            <a:r>
              <a:rPr lang="zh-CN" altLang="en-US" sz="1400"/>
              <a:t>asap_workorder_request  </a:t>
            </a:r>
            <a:r>
              <a:rPr lang="en-US" altLang="zh-CN" sz="1400"/>
              <a:t>P7-asap</a:t>
            </a:r>
            <a:endParaRPr lang="en-US" altLang="zh-CN" sz="1200"/>
          </a:p>
          <a:p>
            <a:endParaRPr lang="zh-CN" altLang="en-US" sz="1200"/>
          </a:p>
          <a:p>
            <a:r>
              <a:rPr lang="zh-CN" altLang="en-US" sz="1200"/>
              <a:t>样例</a:t>
            </a:r>
            <a:endParaRPr lang="zh-CN" altLang="en-US" sz="1200"/>
          </a:p>
          <a:p>
            <a:r>
              <a:rPr lang="zh-CN" altLang="en-US" sz="1200">
                <a:sym typeface="+mn-ea"/>
              </a:rPr>
              <a:t>2-29936482320  修订</a:t>
            </a:r>
            <a:endParaRPr lang="zh-CN" altLang="en-US" sz="1200">
              <a:sym typeface="+mn-ea"/>
            </a:endParaRPr>
          </a:p>
          <a:p>
            <a:r>
              <a:rPr lang="zh-CN" altLang="en-US" sz="1200">
                <a:sym typeface="+mn-ea"/>
              </a:rPr>
              <a:t>(2019)/19075950_0001C  原资产查询失败</a:t>
            </a:r>
            <a:endParaRPr lang="zh-CN" altLang="en-US" sz="1200">
              <a:sym typeface="+mn-ea"/>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WOP</a:t>
            </a:r>
            <a:endParaRPr lang="en-US" altLang="zh-CN"/>
          </a:p>
        </p:txBody>
      </p:sp>
      <p:sp>
        <p:nvSpPr>
          <p:cNvPr id="5" name="文本框 4"/>
          <p:cNvSpPr txBox="1"/>
          <p:nvPr/>
        </p:nvSpPr>
        <p:spPr>
          <a:xfrm>
            <a:off x="942340" y="1380490"/>
            <a:ext cx="6689090" cy="2912745"/>
          </a:xfrm>
          <a:prstGeom prst="rect">
            <a:avLst/>
          </a:prstGeom>
          <a:noFill/>
        </p:spPr>
        <p:txBody>
          <a:bodyPr wrap="square" rtlCol="0">
            <a:spAutoFit/>
          </a:bodyPr>
          <a:p>
            <a:r>
              <a:rPr lang="zh-CN" altLang="en-US">
                <a:solidFill>
                  <a:schemeClr val="tx1"/>
                </a:solidFill>
              </a:rPr>
              <a:t>作用：</a:t>
            </a:r>
            <a:endParaRPr lang="en-US" altLang="zh-CN">
              <a:solidFill>
                <a:schemeClr val="tx1"/>
              </a:solidFill>
            </a:endParaRPr>
          </a:p>
          <a:p>
            <a:r>
              <a:rPr lang="zh-CN" altLang="en-US">
                <a:solidFill>
                  <a:schemeClr val="tx1"/>
                </a:solidFill>
              </a:rPr>
              <a:t>处理部分自动工单失败后的人工工单以及派发客保施工工单。</a:t>
            </a:r>
            <a:endParaRPr lang="en-US" altLang="zh-CN">
              <a:solidFill>
                <a:schemeClr val="tx1"/>
              </a:solidFill>
            </a:endParaRPr>
          </a:p>
          <a:p>
            <a:r>
              <a:rPr lang="zh-CN" altLang="en-US">
                <a:solidFill>
                  <a:schemeClr val="tx1"/>
                </a:solidFill>
              </a:rPr>
              <a:t>主要表：</a:t>
            </a:r>
            <a:endParaRPr lang="en-US" altLang="zh-CN">
              <a:solidFill>
                <a:srgbClr val="FF0000"/>
              </a:solidFill>
            </a:endParaRPr>
          </a:p>
          <a:p>
            <a:r>
              <a:rPr lang="en-US" altLang="zh-CN">
                <a:solidFill>
                  <a:srgbClr val="FF0000"/>
                </a:solidFill>
              </a:rPr>
              <a:t>wp_srq   </a:t>
            </a:r>
            <a:r>
              <a:rPr>
                <a:solidFill>
                  <a:srgbClr val="FF0000"/>
                </a:solidFill>
              </a:rPr>
              <a:t>工单处理状态</a:t>
            </a:r>
            <a:endParaRPr>
              <a:solidFill>
                <a:srgbClr val="FF0000"/>
              </a:solidFill>
            </a:endParaRPr>
          </a:p>
          <a:p>
            <a:r>
              <a:rPr lang="en-US" altLang="zh-CN">
                <a:solidFill>
                  <a:srgbClr val="FF0000"/>
                </a:solidFill>
              </a:rPr>
              <a:t>1.STATUS</a:t>
            </a:r>
            <a:r>
              <a:rPr lang="zh-CN" altLang="en-US">
                <a:solidFill>
                  <a:srgbClr val="FF0000"/>
                </a:solidFill>
              </a:rPr>
              <a:t>：</a:t>
            </a:r>
            <a:r>
              <a:rPr lang="en-US" altLang="zh-CN">
                <a:solidFill>
                  <a:srgbClr val="FF0000"/>
                </a:solidFill>
                <a:sym typeface="+mn-ea"/>
              </a:rPr>
              <a:t>102</a:t>
            </a:r>
            <a:r>
              <a:rPr lang="zh-CN" altLang="en-US">
                <a:solidFill>
                  <a:srgbClr val="FF0000"/>
                </a:solidFill>
                <a:sym typeface="+mn-ea"/>
              </a:rPr>
              <a:t>已派发、</a:t>
            </a:r>
            <a:r>
              <a:rPr lang="en-US" altLang="zh-CN">
                <a:solidFill>
                  <a:srgbClr val="FF0000"/>
                </a:solidFill>
                <a:sym typeface="+mn-ea"/>
              </a:rPr>
              <a:t>104</a:t>
            </a:r>
            <a:r>
              <a:rPr lang="zh-CN" altLang="en-US">
                <a:solidFill>
                  <a:srgbClr val="FF0000"/>
                </a:solidFill>
                <a:sym typeface="+mn-ea"/>
              </a:rPr>
              <a:t>已打印、</a:t>
            </a:r>
            <a:r>
              <a:rPr lang="en-US" altLang="zh-CN">
                <a:solidFill>
                  <a:srgbClr val="FF0000"/>
                </a:solidFill>
                <a:sym typeface="+mn-ea"/>
              </a:rPr>
              <a:t>105</a:t>
            </a:r>
            <a:r>
              <a:rPr lang="zh-CN" altLang="en-US">
                <a:solidFill>
                  <a:srgbClr val="FF0000"/>
                </a:solidFill>
                <a:sym typeface="+mn-ea"/>
              </a:rPr>
              <a:t>已竣工、</a:t>
            </a:r>
            <a:r>
              <a:rPr lang="en-US" altLang="zh-CN">
                <a:solidFill>
                  <a:srgbClr val="FF0000"/>
                </a:solidFill>
                <a:sym typeface="+mn-ea"/>
              </a:rPr>
              <a:t>255</a:t>
            </a:r>
            <a:r>
              <a:rPr lang="zh-CN" altLang="en-US">
                <a:solidFill>
                  <a:srgbClr val="FF0000"/>
                </a:solidFill>
                <a:sym typeface="+mn-ea"/>
              </a:rPr>
              <a:t>已撤销、</a:t>
            </a:r>
            <a:r>
              <a:rPr lang="en-US" altLang="zh-CN">
                <a:solidFill>
                  <a:srgbClr val="FF0000"/>
                </a:solidFill>
                <a:sym typeface="+mn-ea"/>
              </a:rPr>
              <a:t>250</a:t>
            </a:r>
            <a:r>
              <a:rPr lang="zh-CN" altLang="en-US">
                <a:solidFill>
                  <a:srgbClr val="FF0000"/>
                </a:solidFill>
                <a:sym typeface="+mn-ea"/>
              </a:rPr>
              <a:t>待撤销、</a:t>
            </a:r>
            <a:r>
              <a:rPr lang="en-US" altLang="zh-CN">
                <a:solidFill>
                  <a:srgbClr val="FF0000"/>
                </a:solidFill>
                <a:sym typeface="+mn-ea"/>
              </a:rPr>
              <a:t>254</a:t>
            </a:r>
            <a:r>
              <a:rPr lang="zh-CN" altLang="en-US">
                <a:solidFill>
                  <a:srgbClr val="FF0000"/>
                </a:solidFill>
                <a:sym typeface="+mn-ea"/>
              </a:rPr>
              <a:t>重派中、</a:t>
            </a:r>
            <a:r>
              <a:rPr lang="en-US" altLang="zh-CN">
                <a:solidFill>
                  <a:srgbClr val="FF0000"/>
                </a:solidFill>
                <a:sym typeface="+mn-ea"/>
              </a:rPr>
              <a:t>253</a:t>
            </a:r>
            <a:r>
              <a:rPr lang="zh-CN" altLang="en-US">
                <a:solidFill>
                  <a:srgbClr val="FF0000"/>
                </a:solidFill>
                <a:sym typeface="+mn-ea"/>
              </a:rPr>
              <a:t>退单中、</a:t>
            </a:r>
            <a:r>
              <a:rPr lang="en-US" altLang="zh-CN">
                <a:solidFill>
                  <a:srgbClr val="FF0000"/>
                </a:solidFill>
                <a:sym typeface="+mn-ea"/>
              </a:rPr>
              <a:t>251</a:t>
            </a:r>
            <a:r>
              <a:rPr lang="zh-CN" altLang="en-US">
                <a:solidFill>
                  <a:srgbClr val="FF0000"/>
                </a:solidFill>
                <a:sym typeface="+mn-ea"/>
              </a:rPr>
              <a:t>待修改</a:t>
            </a:r>
            <a:endParaRPr lang="zh-CN" altLang="en-US">
              <a:solidFill>
                <a:srgbClr val="FF0000"/>
              </a:solidFill>
              <a:sym typeface="+mn-ea"/>
            </a:endParaRPr>
          </a:p>
          <a:p>
            <a:r>
              <a:rPr lang="en-US" altLang="zh-CN">
                <a:solidFill>
                  <a:srgbClr val="FF0000"/>
                </a:solidFill>
                <a:sym typeface="+mn-ea"/>
              </a:rPr>
              <a:t>2.PROCESS_FLAG 02</a:t>
            </a:r>
            <a:r>
              <a:rPr lang="zh-CN" altLang="en-US">
                <a:solidFill>
                  <a:srgbClr val="FF0000"/>
                </a:solidFill>
                <a:sym typeface="+mn-ea"/>
              </a:rPr>
              <a:t>发送成功 </a:t>
            </a:r>
            <a:r>
              <a:rPr lang="en-US" altLang="zh-CN">
                <a:solidFill>
                  <a:srgbClr val="FF0000"/>
                </a:solidFill>
                <a:sym typeface="+mn-ea"/>
              </a:rPr>
              <a:t>OE</a:t>
            </a:r>
            <a:r>
              <a:rPr lang="zh-CN" altLang="en-US">
                <a:solidFill>
                  <a:srgbClr val="FF0000"/>
                </a:solidFill>
                <a:sym typeface="+mn-ea"/>
              </a:rPr>
              <a:t>发送失败</a:t>
            </a:r>
            <a:endParaRPr lang="zh-CN" altLang="en-US"/>
          </a:p>
          <a:p>
            <a:r>
              <a:rPr lang="en-US" altLang="zh-CN"/>
              <a:t>wp_p6_req</a:t>
            </a:r>
            <a:r>
              <a:rPr lang="zh-CN" altLang="en-US"/>
              <a:t>  人工工单内容</a:t>
            </a:r>
            <a:endParaRPr lang="zh-CN" alt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客保</a:t>
            </a:r>
            <a:endParaRPr lang="zh-CN" altLang="en-US"/>
          </a:p>
        </p:txBody>
      </p:sp>
      <p:sp>
        <p:nvSpPr>
          <p:cNvPr id="3" name="内容占位符 2"/>
          <p:cNvSpPr>
            <a:spLocks noGrp="1"/>
          </p:cNvSpPr>
          <p:nvPr>
            <p:ph idx="1"/>
          </p:nvPr>
        </p:nvSpPr>
        <p:spPr/>
        <p:txBody>
          <a:bodyPr/>
          <a:p>
            <a:r>
              <a:rPr lang="zh-CN" altLang="en-US"/>
              <a:t>T_PUB_MAINBILL  公共接口表</a:t>
            </a:r>
            <a:endParaRPr lang="zh-CN" altLang="en-US"/>
          </a:p>
          <a:p>
            <a:r>
              <a:rPr lang="zh-CN" altLang="en-US"/>
              <a:t>T_SF_BILL       政企工单表</a:t>
            </a:r>
            <a:endParaRPr lang="zh-CN" altLang="en-US"/>
          </a:p>
          <a:p>
            <a:r>
              <a:rPr lang="zh-CN" altLang="en-US"/>
              <a:t>T_PUB_TASK      公共任务表</a:t>
            </a:r>
            <a:endParaRPr lang="zh-CN" altLang="en-US"/>
          </a:p>
          <a:p>
            <a:r>
              <a:rPr lang="zh-CN" altLang="en-US"/>
              <a:t>T_SF_TASK       政企任务表</a:t>
            </a:r>
            <a:endParaRPr lang="zh-CN" altLang="en-US"/>
          </a:p>
          <a:p>
            <a:r>
              <a:rPr lang="zh-CN" altLang="en-US"/>
              <a:t>T_PUB_BILL_ACTION   公共动作表</a:t>
            </a:r>
            <a:endParaRPr lang="zh-CN" alt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5" descr="pp-2"/>
          <p:cNvPicPr>
            <a:picLocks noGrp="1" noChangeAspect="1" noChangeArrowheads="1"/>
          </p:cNvPicPr>
          <p:nvPr>
            <p:ph type="body" idx="1"/>
          </p:nvPr>
        </p:nvPicPr>
        <p:blipFill>
          <a:blip r:embed="rId1"/>
          <a:srcRect/>
          <a:stretch>
            <a:fillRect/>
          </a:stretch>
        </p:blipFill>
        <p:spPr>
          <a:xfrm>
            <a:off x="1585913" y="1931988"/>
            <a:ext cx="5972175" cy="2933700"/>
          </a:xfrm>
          <a:noFill/>
        </p:spPr>
      </p:pic>
    </p:spTree>
  </p:cSld>
  <p:clrMapOvr>
    <a:masterClrMapping/>
  </p:clrMapOvr>
  <p:transition/>
</p:sld>
</file>

<file path=ppt/theme/theme1.xml><?xml version="1.0" encoding="utf-8"?>
<a:theme xmlns:a="http://schemas.openxmlformats.org/drawingml/2006/main" name="中国电信模板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中国电信模板2">
      <a:majorFont>
        <a:latin typeface="楷体_GB2312"/>
        <a:ea typeface="宋体"/>
        <a:cs typeface=""/>
      </a:majorFont>
      <a:minorFont>
        <a:latin typeface="楷体_GB2312"/>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中国电信模板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中国电信模板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中国电信模板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中国电信模板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中国电信模板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中国电信模板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中国电信模板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中国电信模板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中国电信模板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中国电信模板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中国电信模板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中国电信模板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1171</Words>
  <Application>WPS 演示</Application>
  <PresentationFormat>全屏显示(4:3)</PresentationFormat>
  <Paragraphs>64</Paragraphs>
  <Slides>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Arial</vt:lpstr>
      <vt:lpstr>宋体</vt:lpstr>
      <vt:lpstr>Wingdings</vt:lpstr>
      <vt:lpstr>楷体_GB2312</vt:lpstr>
      <vt:lpstr>Times New Roman</vt:lpstr>
      <vt:lpstr>华文中宋</vt:lpstr>
      <vt:lpstr>微软雅黑</vt:lpstr>
      <vt:lpstr>Arial Unicode MS</vt:lpstr>
      <vt:lpstr>新宋体</vt:lpstr>
      <vt:lpstr>中国电信模板2</vt:lpstr>
      <vt:lpstr>PowerPoint 演示文稿</vt:lpstr>
      <vt:lpstr>PowerPoint 演示文稿</vt:lpstr>
      <vt:lpstr>P7</vt:lpstr>
      <vt:lpstr>PAL中间层</vt:lpstr>
      <vt:lpstr>WOP</vt:lpstr>
      <vt:lpstr>PowerPoint 演示文稿</vt:lpstr>
      <vt:lpstr>PowerPoint 演示文稿</vt:lpstr>
    </vt:vector>
  </TitlesOfParts>
  <Company>shtel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集成架构需求分析</dc:title>
  <dc:creator>杨捷</dc:creator>
  <cp:lastModifiedBy>sj</cp:lastModifiedBy>
  <cp:revision>517</cp:revision>
  <dcterms:created xsi:type="dcterms:W3CDTF">2009-11-20T06:13:00Z</dcterms:created>
  <dcterms:modified xsi:type="dcterms:W3CDTF">2019-01-17T08:38:43Z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2052-11.1.0.8213</vt:lpwstr>
  </property>
  <property fmtid="{D5CDD505-2E9C-101B-9397-08002B2CF9AE}" pid="3" name="KSORubyTemplateID">
    <vt:lpwstr>13</vt:lpwstr>
  </property>
</Properties>
</file>