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9" r:id="rId5"/>
    <p:sldId id="264" r:id="rId6"/>
    <p:sldId id="268" r:id="rId7"/>
    <p:sldId id="265" r:id="rId8"/>
    <p:sldId id="266" r:id="rId9"/>
    <p:sldId id="270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BC&#21450;&#22823;&#25968;&#25454;&#25968;&#25454;&#36136;&#37327;&#21608;&#2525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全量情况!$T$4</c:f>
              <c:strCache>
                <c:ptCount val="1"/>
                <c:pt idx="0">
                  <c:v>历史平均</c:v>
                </c:pt>
              </c:strCache>
            </c:strRef>
          </c:tx>
          <c:marker>
            <c:symbol val="none"/>
          </c:marker>
          <c:cat>
            <c:strRef>
              <c:f>全量情况!$S$5:$S$11</c:f>
              <c:strCache>
                <c:ptCount val="7"/>
                <c:pt idx="0">
                  <c:v>星期1</c:v>
                </c:pt>
                <c:pt idx="1">
                  <c:v>星期2</c:v>
                </c:pt>
                <c:pt idx="2">
                  <c:v>星期3</c:v>
                </c:pt>
                <c:pt idx="3">
                  <c:v>星期4</c:v>
                </c:pt>
                <c:pt idx="4">
                  <c:v>星期5</c:v>
                </c:pt>
                <c:pt idx="5">
                  <c:v>星期6</c:v>
                </c:pt>
                <c:pt idx="6">
                  <c:v>星期7</c:v>
                </c:pt>
              </c:strCache>
            </c:strRef>
          </c:cat>
          <c:val>
            <c:numRef>
              <c:f>全量情况!$T$5:$T$11</c:f>
              <c:numCache>
                <c:formatCode>0.0000%</c:formatCode>
                <c:ptCount val="7"/>
                <c:pt idx="1">
                  <c:v>0.989228</c:v>
                </c:pt>
                <c:pt idx="2">
                  <c:v>0.98973500000000003</c:v>
                </c:pt>
                <c:pt idx="3">
                  <c:v>0.98973299999999997</c:v>
                </c:pt>
                <c:pt idx="4">
                  <c:v>0.98973699999999998</c:v>
                </c:pt>
                <c:pt idx="5">
                  <c:v>0.98974399999999996</c:v>
                </c:pt>
                <c:pt idx="6">
                  <c:v>0.98974600000000001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全量情况!$U$4</c:f>
              <c:strCache>
                <c:ptCount val="1"/>
                <c:pt idx="0">
                  <c:v>本周</c:v>
                </c:pt>
              </c:strCache>
            </c:strRef>
          </c:tx>
          <c:marker>
            <c:symbol val="none"/>
          </c:marker>
          <c:cat>
            <c:strRef>
              <c:f>全量情况!$S$5:$S$11</c:f>
              <c:strCache>
                <c:ptCount val="7"/>
                <c:pt idx="0">
                  <c:v>星期1</c:v>
                </c:pt>
                <c:pt idx="1">
                  <c:v>星期2</c:v>
                </c:pt>
                <c:pt idx="2">
                  <c:v>星期3</c:v>
                </c:pt>
                <c:pt idx="3">
                  <c:v>星期4</c:v>
                </c:pt>
                <c:pt idx="4">
                  <c:v>星期5</c:v>
                </c:pt>
                <c:pt idx="5">
                  <c:v>星期6</c:v>
                </c:pt>
                <c:pt idx="6">
                  <c:v>星期7</c:v>
                </c:pt>
              </c:strCache>
            </c:strRef>
          </c:cat>
          <c:val>
            <c:numRef>
              <c:f>全量情况!$U$5:$U$11</c:f>
              <c:numCache>
                <c:formatCode>0.0000%</c:formatCode>
                <c:ptCount val="7"/>
                <c:pt idx="0">
                  <c:v>0.98974700000000004</c:v>
                </c:pt>
                <c:pt idx="1">
                  <c:v>0.98976299999999995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74816"/>
        <c:axId val="106276352"/>
      </c:lineChart>
      <c:catAx>
        <c:axId val="106274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06276352"/>
        <c:crosses val="autoZero"/>
        <c:auto val="1"/>
        <c:lblAlgn val="ctr"/>
        <c:lblOffset val="100"/>
        <c:noMultiLvlLbl val="0"/>
      </c:catAx>
      <c:valAx>
        <c:axId val="106276352"/>
        <c:scaling>
          <c:orientation val="minMax"/>
        </c:scaling>
        <c:delete val="0"/>
        <c:axPos val="l"/>
        <c:majorGridlines/>
        <c:numFmt formatCode="0.0000%" sourceLinked="1"/>
        <c:majorTickMark val="out"/>
        <c:minorTickMark val="none"/>
        <c:tickLblPos val="nextTo"/>
        <c:crossAx val="106274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BEC64-0FDC-4A78-994A-9BB702E9CE72}" type="doc">
      <dgm:prSet loTypeId="urn:microsoft.com/office/officeart/2005/8/layout/process3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6B59BDB-F0CD-41EC-8836-807CDB32FE34}">
      <dgm:prSet phldrT="[文本]"/>
      <dgm:spPr/>
      <dgm:t>
        <a:bodyPr/>
        <a:lstStyle/>
        <a:p>
          <a:r>
            <a:rPr lang="zh-CN" altLang="en-US" dirty="0" smtClean="0"/>
            <a:t>一季度</a:t>
          </a:r>
          <a:endParaRPr lang="en-US" altLang="zh-CN" dirty="0" smtClean="0"/>
        </a:p>
      </dgm:t>
    </dgm:pt>
    <dgm:pt modelId="{DC1914A6-45E0-4586-9DAF-B53AD1922694}" type="parTrans" cxnId="{88B38C40-562A-4E9C-8094-20E96A588610}">
      <dgm:prSet/>
      <dgm:spPr/>
      <dgm:t>
        <a:bodyPr/>
        <a:lstStyle/>
        <a:p>
          <a:endParaRPr lang="zh-CN" altLang="en-US"/>
        </a:p>
      </dgm:t>
    </dgm:pt>
    <dgm:pt modelId="{C35E9F9A-A9B7-4045-B040-9B77DC723F76}" type="sibTrans" cxnId="{88B38C40-562A-4E9C-8094-20E96A588610}">
      <dgm:prSet/>
      <dgm:spPr/>
      <dgm:t>
        <a:bodyPr/>
        <a:lstStyle/>
        <a:p>
          <a:endParaRPr lang="zh-CN" altLang="en-US"/>
        </a:p>
      </dgm:t>
    </dgm:pt>
    <dgm:pt modelId="{F0EDF4BA-4EC1-4BFD-BDFE-5782433170C7}">
      <dgm:prSet phldrT="[文本]" custT="1"/>
      <dgm:spPr/>
      <dgm:t>
        <a:bodyPr/>
        <a:lstStyle/>
        <a:p>
          <a:r>
            <a:rPr lang="zh-CN" altLang="en-US" sz="1600" dirty="0" smtClean="0"/>
            <a:t>完成全量生产、</a:t>
          </a:r>
          <a:r>
            <a:rPr lang="en-US" altLang="en-US" sz="1600" dirty="0" smtClean="0"/>
            <a:t>BC</a:t>
          </a:r>
          <a:r>
            <a:rPr lang="zh-CN" altLang="en-US" sz="1600" dirty="0" smtClean="0"/>
            <a:t>、</a:t>
          </a:r>
          <a:r>
            <a:rPr lang="en-US" altLang="en-US" sz="1600" dirty="0" smtClean="0"/>
            <a:t>KUDU</a:t>
          </a:r>
          <a:r>
            <a:rPr lang="zh-CN" altLang="en-US" sz="1600" dirty="0" smtClean="0"/>
            <a:t>三套环境总量体外稽核方案以及稽核代码的开发；</a:t>
          </a:r>
          <a:endParaRPr lang="zh-CN" altLang="en-US" sz="1600" dirty="0"/>
        </a:p>
      </dgm:t>
    </dgm:pt>
    <dgm:pt modelId="{E62971F4-5588-4ABF-86C2-EDE87565062A}" type="parTrans" cxnId="{85A0F382-40F0-4D23-A903-760B1B5EB182}">
      <dgm:prSet/>
      <dgm:spPr/>
      <dgm:t>
        <a:bodyPr/>
        <a:lstStyle/>
        <a:p>
          <a:endParaRPr lang="zh-CN" altLang="en-US"/>
        </a:p>
      </dgm:t>
    </dgm:pt>
    <dgm:pt modelId="{77397AC9-ACD8-43B6-9CDE-A5431E2A7004}" type="sibTrans" cxnId="{85A0F382-40F0-4D23-A903-760B1B5EB182}">
      <dgm:prSet/>
      <dgm:spPr/>
      <dgm:t>
        <a:bodyPr/>
        <a:lstStyle/>
        <a:p>
          <a:endParaRPr lang="zh-CN" altLang="en-US"/>
        </a:p>
      </dgm:t>
    </dgm:pt>
    <dgm:pt modelId="{4214B231-47FE-48E2-AD80-41AB3614DEF4}">
      <dgm:prSet phldrT="[文本]"/>
      <dgm:spPr/>
      <dgm:t>
        <a:bodyPr/>
        <a:lstStyle/>
        <a:p>
          <a:r>
            <a:rPr lang="zh-CN" altLang="en-US" dirty="0" smtClean="0"/>
            <a:t>二季度</a:t>
          </a:r>
          <a:endParaRPr lang="zh-CN" altLang="en-US" dirty="0"/>
        </a:p>
      </dgm:t>
    </dgm:pt>
    <dgm:pt modelId="{3A7E4DFC-FA7D-4743-8F88-A656489F58B5}" type="parTrans" cxnId="{0AA3EF1C-1C32-4686-B1C0-76C25B3E79D0}">
      <dgm:prSet/>
      <dgm:spPr/>
      <dgm:t>
        <a:bodyPr/>
        <a:lstStyle/>
        <a:p>
          <a:endParaRPr lang="zh-CN" altLang="en-US"/>
        </a:p>
      </dgm:t>
    </dgm:pt>
    <dgm:pt modelId="{FC3A5A37-742E-4FB4-B57F-AF7C3C1E2D9C}" type="sibTrans" cxnId="{0AA3EF1C-1C32-4686-B1C0-76C25B3E79D0}">
      <dgm:prSet/>
      <dgm:spPr/>
      <dgm:t>
        <a:bodyPr/>
        <a:lstStyle/>
        <a:p>
          <a:endParaRPr lang="zh-CN" altLang="en-US"/>
        </a:p>
      </dgm:t>
    </dgm:pt>
    <dgm:pt modelId="{FB3D7095-33ED-41AD-BE80-B9BBFBB1BCBC}">
      <dgm:prSet phldrT="[文本]" custT="1"/>
      <dgm:spPr/>
      <dgm:t>
        <a:bodyPr/>
        <a:lstStyle/>
        <a:p>
          <a:r>
            <a:rPr lang="zh-CN" altLang="en-US" sz="1600" dirty="0" smtClean="0"/>
            <a:t>完成稽核监控工具落地、并且处理总量稽核可视化展示以及</a:t>
          </a:r>
          <a:r>
            <a:rPr lang="en-US" altLang="en-US" sz="1600" dirty="0" smtClean="0"/>
            <a:t>OGG</a:t>
          </a:r>
          <a:r>
            <a:rPr lang="zh-CN" altLang="en-US" sz="1600" dirty="0" smtClean="0"/>
            <a:t>进程监控告警、以及空间告警</a:t>
          </a:r>
          <a:endParaRPr lang="zh-CN" altLang="en-US" sz="1600" dirty="0"/>
        </a:p>
      </dgm:t>
    </dgm:pt>
    <dgm:pt modelId="{BE5D9F66-6CD4-4CB9-9E6A-515EFEDA17C5}" type="parTrans" cxnId="{8C79FE0B-44E7-4A79-9B43-54B0F27DD3B2}">
      <dgm:prSet/>
      <dgm:spPr/>
      <dgm:t>
        <a:bodyPr/>
        <a:lstStyle/>
        <a:p>
          <a:endParaRPr lang="zh-CN" altLang="en-US"/>
        </a:p>
      </dgm:t>
    </dgm:pt>
    <dgm:pt modelId="{18FE6CDA-D756-452E-B49B-6C3370A364A1}" type="sibTrans" cxnId="{8C79FE0B-44E7-4A79-9B43-54B0F27DD3B2}">
      <dgm:prSet/>
      <dgm:spPr/>
      <dgm:t>
        <a:bodyPr/>
        <a:lstStyle/>
        <a:p>
          <a:endParaRPr lang="zh-CN" altLang="en-US"/>
        </a:p>
      </dgm:t>
    </dgm:pt>
    <dgm:pt modelId="{0F8D82C1-6192-46E2-B5E1-1E9C839E3462}">
      <dgm:prSet phldrT="[文本]"/>
      <dgm:spPr/>
      <dgm:t>
        <a:bodyPr/>
        <a:lstStyle/>
        <a:p>
          <a:r>
            <a:rPr lang="zh-CN" altLang="en-US" dirty="0" smtClean="0"/>
            <a:t>三季度</a:t>
          </a:r>
          <a:endParaRPr lang="zh-CN" altLang="en-US" dirty="0"/>
        </a:p>
      </dgm:t>
    </dgm:pt>
    <dgm:pt modelId="{FC66FDE9-0BED-46B7-B909-63459D07D142}" type="parTrans" cxnId="{1B4C5329-E1E7-4ED8-A472-C17396CE72B3}">
      <dgm:prSet/>
      <dgm:spPr/>
      <dgm:t>
        <a:bodyPr/>
        <a:lstStyle/>
        <a:p>
          <a:endParaRPr lang="zh-CN" altLang="en-US"/>
        </a:p>
      </dgm:t>
    </dgm:pt>
    <dgm:pt modelId="{4EB807DB-1684-4C25-A9B6-BB6499FCBAC7}" type="sibTrans" cxnId="{1B4C5329-E1E7-4ED8-A472-C17396CE72B3}">
      <dgm:prSet/>
      <dgm:spPr/>
      <dgm:t>
        <a:bodyPr/>
        <a:lstStyle/>
        <a:p>
          <a:endParaRPr lang="zh-CN" altLang="en-US"/>
        </a:p>
      </dgm:t>
    </dgm:pt>
    <dgm:pt modelId="{AE4C96A8-B358-4903-A851-38ECC7493F4B}">
      <dgm:prSet phldrT="[文本]" custT="1"/>
      <dgm:spPr/>
      <dgm:t>
        <a:bodyPr/>
        <a:lstStyle/>
        <a:p>
          <a:r>
            <a:rPr lang="zh-CN" altLang="en-US" sz="1600" dirty="0" smtClean="0"/>
            <a:t>完成</a:t>
          </a:r>
          <a:r>
            <a:rPr lang="en-US" altLang="en-US" sz="1600" dirty="0" smtClean="0"/>
            <a:t>kudu</a:t>
          </a:r>
          <a:r>
            <a:rPr lang="zh-CN" altLang="en-US" sz="1600" dirty="0" smtClean="0"/>
            <a:t>字段管理流程落地</a:t>
          </a:r>
          <a:endParaRPr lang="zh-CN" altLang="en-US" sz="1600" dirty="0"/>
        </a:p>
      </dgm:t>
    </dgm:pt>
    <dgm:pt modelId="{6C1DD872-2C09-4941-A804-1ADFF8FC0851}" type="parTrans" cxnId="{20D42B44-A33C-42D4-9B15-EA73491EDCCC}">
      <dgm:prSet/>
      <dgm:spPr/>
      <dgm:t>
        <a:bodyPr/>
        <a:lstStyle/>
        <a:p>
          <a:endParaRPr lang="zh-CN" altLang="en-US"/>
        </a:p>
      </dgm:t>
    </dgm:pt>
    <dgm:pt modelId="{26E5408B-8079-47B2-826A-E990495B45BC}" type="sibTrans" cxnId="{20D42B44-A33C-42D4-9B15-EA73491EDCCC}">
      <dgm:prSet/>
      <dgm:spPr/>
      <dgm:t>
        <a:bodyPr/>
        <a:lstStyle/>
        <a:p>
          <a:endParaRPr lang="zh-CN" altLang="en-US"/>
        </a:p>
      </dgm:t>
    </dgm:pt>
    <dgm:pt modelId="{4D08342C-7A41-4BAC-AE02-390976EB6008}">
      <dgm:prSet phldrT="[文本]" custT="1"/>
      <dgm:spPr/>
      <dgm:t>
        <a:bodyPr/>
        <a:lstStyle/>
        <a:p>
          <a:r>
            <a:rPr lang="zh-CN" altLang="en-US" sz="1600" dirty="0" smtClean="0"/>
            <a:t>人工巡检模板固化；</a:t>
          </a:r>
          <a:endParaRPr lang="zh-CN" altLang="en-US" sz="1600" dirty="0"/>
        </a:p>
      </dgm:t>
    </dgm:pt>
    <dgm:pt modelId="{C2D44532-176D-4A0A-93E1-013739785FC8}" type="parTrans" cxnId="{4D37A6AC-C317-4F29-8DF1-783384107275}">
      <dgm:prSet/>
      <dgm:spPr/>
      <dgm:t>
        <a:bodyPr/>
        <a:lstStyle/>
        <a:p>
          <a:endParaRPr lang="zh-CN" altLang="en-US"/>
        </a:p>
      </dgm:t>
    </dgm:pt>
    <dgm:pt modelId="{FA32DBB2-B63C-48F2-A5E3-338C8985DBD0}" type="sibTrans" cxnId="{4D37A6AC-C317-4F29-8DF1-783384107275}">
      <dgm:prSet/>
      <dgm:spPr/>
      <dgm:t>
        <a:bodyPr/>
        <a:lstStyle/>
        <a:p>
          <a:endParaRPr lang="zh-CN" altLang="en-US"/>
        </a:p>
      </dgm:t>
    </dgm:pt>
    <dgm:pt modelId="{27CFBF28-4F61-4DF3-9DE1-A1E1670CAFD8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</a:rPr>
            <a:t>目标</a:t>
          </a:r>
          <a:r>
            <a:rPr lang="zh-CN" altLang="en-US" sz="1600" dirty="0" smtClean="0"/>
            <a:t>：</a:t>
          </a:r>
          <a:endParaRPr lang="zh-CN" altLang="en-US" sz="1600" dirty="0"/>
        </a:p>
      </dgm:t>
    </dgm:pt>
    <dgm:pt modelId="{EC442F79-AFF2-4824-B121-9050D48EF890}" type="parTrans" cxnId="{5D0A6156-B2B2-4D88-B81A-1BB852C71267}">
      <dgm:prSet/>
      <dgm:spPr/>
      <dgm:t>
        <a:bodyPr/>
        <a:lstStyle/>
        <a:p>
          <a:endParaRPr lang="zh-CN" altLang="en-US"/>
        </a:p>
      </dgm:t>
    </dgm:pt>
    <dgm:pt modelId="{AC50D5AB-3EFA-4412-B5B3-910488E6BC25}" type="sibTrans" cxnId="{5D0A6156-B2B2-4D88-B81A-1BB852C71267}">
      <dgm:prSet/>
      <dgm:spPr/>
      <dgm:t>
        <a:bodyPr/>
        <a:lstStyle/>
        <a:p>
          <a:endParaRPr lang="zh-CN" altLang="en-US"/>
        </a:p>
      </dgm:t>
    </dgm:pt>
    <dgm:pt modelId="{6E20E475-32EE-4466-B4B9-64C003B57096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</a:rPr>
            <a:t>目标：</a:t>
          </a:r>
          <a:endParaRPr lang="zh-CN" altLang="en-US" sz="1600" b="1" dirty="0">
            <a:solidFill>
              <a:srgbClr val="FF0000"/>
            </a:solidFill>
          </a:endParaRPr>
        </a:p>
      </dgm:t>
    </dgm:pt>
    <dgm:pt modelId="{2259AC28-7D1C-49D5-A49C-6789A44057AD}" type="parTrans" cxnId="{0124DA8B-7240-4870-8208-5FEBD0B77EAA}">
      <dgm:prSet/>
      <dgm:spPr/>
      <dgm:t>
        <a:bodyPr/>
        <a:lstStyle/>
        <a:p>
          <a:endParaRPr lang="zh-CN" altLang="en-US"/>
        </a:p>
      </dgm:t>
    </dgm:pt>
    <dgm:pt modelId="{1A6F06CC-CCB8-46A5-A24E-40FA18C76B25}" type="sibTrans" cxnId="{0124DA8B-7240-4870-8208-5FEBD0B77EAA}">
      <dgm:prSet/>
      <dgm:spPr/>
      <dgm:t>
        <a:bodyPr/>
        <a:lstStyle/>
        <a:p>
          <a:endParaRPr lang="zh-CN" altLang="en-US"/>
        </a:p>
      </dgm:t>
    </dgm:pt>
    <dgm:pt modelId="{3976AF2A-F64E-4D25-B3D6-E3D338A3521C}">
      <dgm:prSet phldrT="[文本]" custT="1"/>
      <dgm:spPr/>
      <dgm:t>
        <a:bodyPr/>
        <a:lstStyle/>
        <a:p>
          <a:endParaRPr lang="zh-CN" altLang="en-US" sz="1600" dirty="0"/>
        </a:p>
      </dgm:t>
    </dgm:pt>
    <dgm:pt modelId="{7F383538-B35A-469E-91AD-F32FA36CA33D}" type="parTrans" cxnId="{10E19302-0786-4A40-BE19-067955E2EF53}">
      <dgm:prSet/>
      <dgm:spPr/>
      <dgm:t>
        <a:bodyPr/>
        <a:lstStyle/>
        <a:p>
          <a:endParaRPr lang="zh-CN" altLang="en-US"/>
        </a:p>
      </dgm:t>
    </dgm:pt>
    <dgm:pt modelId="{DF86C0C1-5147-45FF-9A88-D466C42DD9F2}" type="sibTrans" cxnId="{10E19302-0786-4A40-BE19-067955E2EF53}">
      <dgm:prSet/>
      <dgm:spPr/>
      <dgm:t>
        <a:bodyPr/>
        <a:lstStyle/>
        <a:p>
          <a:endParaRPr lang="zh-CN" altLang="en-US"/>
        </a:p>
      </dgm:t>
    </dgm:pt>
    <dgm:pt modelId="{B3652C43-8655-48A2-BF4B-A597BA9C32B7}">
      <dgm:prSet phldrT="[文本]" custT="1"/>
      <dgm:spPr/>
      <dgm:t>
        <a:bodyPr/>
        <a:lstStyle/>
        <a:p>
          <a:r>
            <a:rPr lang="zh-CN" altLang="en-US" sz="1600" dirty="0" smtClean="0"/>
            <a:t>数据质量周报输出</a:t>
          </a:r>
          <a:endParaRPr lang="zh-CN" altLang="en-US" sz="1600" dirty="0"/>
        </a:p>
      </dgm:t>
    </dgm:pt>
    <dgm:pt modelId="{316B6886-3761-4B3A-85F4-E9F7A1F84DA1}" type="parTrans" cxnId="{F7BDA994-B2FD-4467-B50D-66C767089CCC}">
      <dgm:prSet/>
      <dgm:spPr/>
      <dgm:t>
        <a:bodyPr/>
        <a:lstStyle/>
        <a:p>
          <a:endParaRPr lang="zh-CN" altLang="en-US"/>
        </a:p>
      </dgm:t>
    </dgm:pt>
    <dgm:pt modelId="{C87CCDFC-6BAF-4E57-805E-5045349B9B3C}" type="sibTrans" cxnId="{F7BDA994-B2FD-4467-B50D-66C767089CCC}">
      <dgm:prSet/>
      <dgm:spPr/>
      <dgm:t>
        <a:bodyPr/>
        <a:lstStyle/>
        <a:p>
          <a:endParaRPr lang="zh-CN" altLang="en-US"/>
        </a:p>
      </dgm:t>
    </dgm:pt>
    <dgm:pt modelId="{73666B72-5B4C-46AA-8873-78351D63DB33}">
      <dgm:prSet phldrT="[文本]" custT="1"/>
      <dgm:spPr/>
      <dgm:t>
        <a:bodyPr/>
        <a:lstStyle/>
        <a:p>
          <a:r>
            <a:rPr lang="en-US" altLang="en-US" sz="1600" dirty="0" smtClean="0"/>
            <a:t>OGG</a:t>
          </a:r>
          <a:r>
            <a:rPr lang="zh-CN" altLang="en-US" sz="1600" dirty="0" smtClean="0"/>
            <a:t>监控工具框架定稿</a:t>
          </a:r>
          <a:endParaRPr lang="zh-CN" altLang="en-US" sz="1600" dirty="0"/>
        </a:p>
      </dgm:t>
    </dgm:pt>
    <dgm:pt modelId="{E8F19F04-7D21-41F8-BB18-165DA7BF073B}" type="parTrans" cxnId="{D147EFB7-2962-493E-AC3D-59656D4D88EF}">
      <dgm:prSet/>
      <dgm:spPr/>
      <dgm:t>
        <a:bodyPr/>
        <a:lstStyle/>
        <a:p>
          <a:endParaRPr lang="zh-CN" altLang="en-US"/>
        </a:p>
      </dgm:t>
    </dgm:pt>
    <dgm:pt modelId="{306D35F5-5630-44BF-BEBD-DA17B27C6829}" type="sibTrans" cxnId="{D147EFB7-2962-493E-AC3D-59656D4D88EF}">
      <dgm:prSet/>
      <dgm:spPr/>
      <dgm:t>
        <a:bodyPr/>
        <a:lstStyle/>
        <a:p>
          <a:endParaRPr lang="zh-CN" altLang="en-US"/>
        </a:p>
      </dgm:t>
    </dgm:pt>
    <dgm:pt modelId="{94A68D7D-A707-42CA-AB9A-DD77660F3F50}">
      <dgm:prSet phldrT="[文本]" custT="1"/>
      <dgm:spPr/>
      <dgm:t>
        <a:bodyPr/>
        <a:lstStyle/>
        <a:p>
          <a:r>
            <a:rPr lang="en-US" altLang="zh-CN" sz="1600" dirty="0" smtClean="0"/>
            <a:t>OGG</a:t>
          </a:r>
          <a:r>
            <a:rPr lang="zh-CN" altLang="en-US" sz="1600" dirty="0" smtClean="0"/>
            <a:t>监控系统上线进入生产运营环节</a:t>
          </a:r>
          <a:endParaRPr lang="zh-CN" altLang="en-US" sz="1600" dirty="0"/>
        </a:p>
      </dgm:t>
    </dgm:pt>
    <dgm:pt modelId="{8966A44E-D477-41E5-83E2-026AEC88E01F}" type="parTrans" cxnId="{F008DFED-03B0-44AB-AF63-707B6CC7CD3E}">
      <dgm:prSet/>
      <dgm:spPr/>
    </dgm:pt>
    <dgm:pt modelId="{64A4EF2D-2D36-40A4-A888-074CEB2516D0}" type="sibTrans" cxnId="{F008DFED-03B0-44AB-AF63-707B6CC7CD3E}">
      <dgm:prSet/>
      <dgm:spPr/>
    </dgm:pt>
    <dgm:pt modelId="{EBE25341-13B4-4971-A963-733247146A5F}">
      <dgm:prSet phldrT="[文本]" custT="1"/>
      <dgm:spPr/>
      <dgm:t>
        <a:bodyPr/>
        <a:lstStyle/>
        <a:p>
          <a:r>
            <a:rPr lang="en-US" altLang="zh-CN" sz="1600" dirty="0" smtClean="0"/>
            <a:t>OGG</a:t>
          </a:r>
          <a:r>
            <a:rPr lang="zh-CN" altLang="en-US" sz="1600" dirty="0" smtClean="0"/>
            <a:t>监控迭代优化</a:t>
          </a:r>
          <a:endParaRPr lang="zh-CN" altLang="en-US" sz="1600" dirty="0"/>
        </a:p>
      </dgm:t>
    </dgm:pt>
    <dgm:pt modelId="{A5929D07-5FFD-4CE7-9B62-C26B1329ED4D}" type="parTrans" cxnId="{1229D2A6-BFAB-4940-A046-BA7452080293}">
      <dgm:prSet/>
      <dgm:spPr/>
    </dgm:pt>
    <dgm:pt modelId="{DC0BC4EB-7EA4-456F-A2A9-3042B87A81D4}" type="sibTrans" cxnId="{1229D2A6-BFAB-4940-A046-BA7452080293}">
      <dgm:prSet/>
      <dgm:spPr/>
    </dgm:pt>
    <dgm:pt modelId="{B9099CF8-E33A-43F5-BCB1-73C25E2CA90A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rgbClr val="FF0000"/>
              </a:solidFill>
            </a:rPr>
            <a:t>目标</a:t>
          </a:r>
          <a:endParaRPr lang="zh-CN" altLang="en-US" sz="1600" b="1" dirty="0">
            <a:solidFill>
              <a:srgbClr val="FF0000"/>
            </a:solidFill>
          </a:endParaRPr>
        </a:p>
      </dgm:t>
    </dgm:pt>
    <dgm:pt modelId="{FF7A4600-D95D-4502-A05D-78FC417A061A}" type="parTrans" cxnId="{1D57F3FD-CE81-456B-8CF6-F6E3D6DEB693}">
      <dgm:prSet/>
      <dgm:spPr/>
    </dgm:pt>
    <dgm:pt modelId="{429E3443-9D4B-469A-BF18-5BF72C82D6DE}" type="sibTrans" cxnId="{1D57F3FD-CE81-456B-8CF6-F6E3D6DEB693}">
      <dgm:prSet/>
      <dgm:spPr/>
    </dgm:pt>
    <dgm:pt modelId="{3F40BCB0-1206-40C6-BDCC-33A80E54997C}">
      <dgm:prSet phldrT="[文本]" custT="1"/>
      <dgm:spPr/>
      <dgm:t>
        <a:bodyPr/>
        <a:lstStyle/>
        <a:p>
          <a:r>
            <a:rPr lang="zh-CN" altLang="en-US" sz="1600" dirty="0" smtClean="0"/>
            <a:t>数据质量可控</a:t>
          </a:r>
          <a:endParaRPr lang="zh-CN" altLang="en-US" sz="1600" dirty="0"/>
        </a:p>
      </dgm:t>
    </dgm:pt>
    <dgm:pt modelId="{9E54ED70-64D9-41D9-85BB-E05BCD96E0B2}" type="parTrans" cxnId="{A69CDF6E-0E1D-46C2-AE2A-BB9A10191F2E}">
      <dgm:prSet/>
      <dgm:spPr/>
    </dgm:pt>
    <dgm:pt modelId="{A9E69CEF-CD86-435E-A6FA-6CF144712D79}" type="sibTrans" cxnId="{A69CDF6E-0E1D-46C2-AE2A-BB9A10191F2E}">
      <dgm:prSet/>
      <dgm:spPr/>
    </dgm:pt>
    <dgm:pt modelId="{4DC16406-D790-4BB1-9521-2137827CFA4C}">
      <dgm:prSet phldrT="[文本]" custT="1"/>
      <dgm:spPr/>
      <dgm:t>
        <a:bodyPr/>
        <a:lstStyle/>
        <a:p>
          <a:r>
            <a:rPr lang="zh-CN" altLang="en-US" sz="1600" dirty="0" smtClean="0"/>
            <a:t>字典准确率可控</a:t>
          </a:r>
          <a:endParaRPr lang="zh-CN" altLang="en-US" sz="1600" dirty="0"/>
        </a:p>
      </dgm:t>
    </dgm:pt>
    <dgm:pt modelId="{05166F74-E79B-4563-9EED-88FC623A6DDD}" type="parTrans" cxnId="{D333A667-782B-49A2-A214-3B9D64B87B68}">
      <dgm:prSet/>
      <dgm:spPr/>
    </dgm:pt>
    <dgm:pt modelId="{C4324FC9-C1CE-4696-884B-9D81C3F85FF9}" type="sibTrans" cxnId="{D333A667-782B-49A2-A214-3B9D64B87B68}">
      <dgm:prSet/>
      <dgm:spPr/>
    </dgm:pt>
    <dgm:pt modelId="{D3C3551A-B3A9-4EDB-920F-E25868DD79EE}" type="pres">
      <dgm:prSet presAssocID="{0A7BEC64-0FDC-4A78-994A-9BB702E9CE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A62906-06A9-4A1C-8897-395F146E3A60}" type="pres">
      <dgm:prSet presAssocID="{C6B59BDB-F0CD-41EC-8836-807CDB32FE34}" presName="composite" presStyleCnt="0"/>
      <dgm:spPr/>
    </dgm:pt>
    <dgm:pt modelId="{4480C03B-C3F5-4C4A-AC4F-66238B2C0530}" type="pres">
      <dgm:prSet presAssocID="{C6B59BDB-F0CD-41EC-8836-807CDB32FE3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C2E6CA-A5F8-439B-B391-1F9ADFAF9254}" type="pres">
      <dgm:prSet presAssocID="{C6B59BDB-F0CD-41EC-8836-807CDB32FE34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E9CFF485-2D7C-43CB-9F25-8C1C3ED0C844}" type="pres">
      <dgm:prSet presAssocID="{C6B59BDB-F0CD-41EC-8836-807CDB32FE3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6855D-4F0F-4D53-B436-682FFA9607E9}" type="pres">
      <dgm:prSet presAssocID="{C35E9F9A-A9B7-4045-B040-9B77DC723F7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04A495D-C767-4107-AE0A-3F29FB07F3C7}" type="pres">
      <dgm:prSet presAssocID="{C35E9F9A-A9B7-4045-B040-9B77DC723F76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DC1C065B-99FC-4385-8449-F9547970B609}" type="pres">
      <dgm:prSet presAssocID="{4214B231-47FE-48E2-AD80-41AB3614DEF4}" presName="composite" presStyleCnt="0"/>
      <dgm:spPr/>
    </dgm:pt>
    <dgm:pt modelId="{6E420208-FEC4-402F-B656-40BE3AC3472C}" type="pres">
      <dgm:prSet presAssocID="{4214B231-47FE-48E2-AD80-41AB3614DEF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B1660-798B-4264-B0B1-4612479002D7}" type="pres">
      <dgm:prSet presAssocID="{4214B231-47FE-48E2-AD80-41AB3614DEF4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4FC3E5C8-9333-41CF-850F-5B8F14F3666D}" type="pres">
      <dgm:prSet presAssocID="{4214B231-47FE-48E2-AD80-41AB3614DEF4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07B422-020F-4DAB-B4BF-9ABAAA755CD1}" type="pres">
      <dgm:prSet presAssocID="{FC3A5A37-742E-4FB4-B57F-AF7C3C1E2D9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7A03EEEA-1A57-4AB5-A688-7B2D6B399260}" type="pres">
      <dgm:prSet presAssocID="{FC3A5A37-742E-4FB4-B57F-AF7C3C1E2D9C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878F8A50-E553-438A-8141-8DEABBAC2CF5}" type="pres">
      <dgm:prSet presAssocID="{0F8D82C1-6192-46E2-B5E1-1E9C839E3462}" presName="composite" presStyleCnt="0"/>
      <dgm:spPr/>
    </dgm:pt>
    <dgm:pt modelId="{478492DB-E83F-4F87-B330-B334E34C1A09}" type="pres">
      <dgm:prSet presAssocID="{0F8D82C1-6192-46E2-B5E1-1E9C839E346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602174-B708-4988-8325-A67014B2D6AB}" type="pres">
      <dgm:prSet presAssocID="{0F8D82C1-6192-46E2-B5E1-1E9C839E3462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B93DB09B-962E-41C4-837F-067D85FF369E}" type="pres">
      <dgm:prSet presAssocID="{0F8D82C1-6192-46E2-B5E1-1E9C839E346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FD5615-215A-4C87-BDF3-897407E0098B}" type="presOf" srcId="{3976AF2A-F64E-4D25-B3D6-E3D338A3521C}" destId="{B93DB09B-962E-41C4-837F-067D85FF369E}" srcOrd="0" destOrd="5" presId="urn:microsoft.com/office/officeart/2005/8/layout/process3"/>
    <dgm:cxn modelId="{D147EFB7-2962-493E-AC3D-59656D4D88EF}" srcId="{C6B59BDB-F0CD-41EC-8836-807CDB32FE34}" destId="{73666B72-5B4C-46AA-8873-78351D63DB33}" srcOrd="3" destOrd="0" parTransId="{E8F19F04-7D21-41F8-BB18-165DA7BF073B}" sibTransId="{306D35F5-5630-44BF-BEBD-DA17B27C6829}"/>
    <dgm:cxn modelId="{1D57F3FD-CE81-456B-8CF6-F6E3D6DEB693}" srcId="{0F8D82C1-6192-46E2-B5E1-1E9C839E3462}" destId="{B9099CF8-E33A-43F5-BCB1-73C25E2CA90A}" srcOrd="2" destOrd="0" parTransId="{FF7A4600-D95D-4502-A05D-78FC417A061A}" sibTransId="{429E3443-9D4B-469A-BF18-5BF72C82D6DE}"/>
    <dgm:cxn modelId="{20D42B44-A33C-42D4-9B15-EA73491EDCCC}" srcId="{0F8D82C1-6192-46E2-B5E1-1E9C839E3462}" destId="{AE4C96A8-B358-4903-A851-38ECC7493F4B}" srcOrd="1" destOrd="0" parTransId="{6C1DD872-2C09-4941-A804-1ADFF8FC0851}" sibTransId="{26E5408B-8079-47B2-826A-E990495B45BC}"/>
    <dgm:cxn modelId="{1B4C5329-E1E7-4ED8-A472-C17396CE72B3}" srcId="{0A7BEC64-0FDC-4A78-994A-9BB702E9CE72}" destId="{0F8D82C1-6192-46E2-B5E1-1E9C839E3462}" srcOrd="2" destOrd="0" parTransId="{FC66FDE9-0BED-46B7-B909-63459D07D142}" sibTransId="{4EB807DB-1684-4C25-A9B6-BB6499FCBAC7}"/>
    <dgm:cxn modelId="{C86946D0-2E98-484F-9FE3-E8DD091DA9D0}" type="presOf" srcId="{FB3D7095-33ED-41AD-BE80-B9BBFBB1BCBC}" destId="{4FC3E5C8-9333-41CF-850F-5B8F14F3666D}" srcOrd="0" destOrd="0" presId="urn:microsoft.com/office/officeart/2005/8/layout/process3"/>
    <dgm:cxn modelId="{709233B9-EC72-48B4-B38E-17AB26961C00}" type="presOf" srcId="{B9099CF8-E33A-43F5-BCB1-73C25E2CA90A}" destId="{B93DB09B-962E-41C4-837F-067D85FF369E}" srcOrd="0" destOrd="2" presId="urn:microsoft.com/office/officeart/2005/8/layout/process3"/>
    <dgm:cxn modelId="{2D0C5CE1-4333-48C3-AFCC-AA32F040E10F}" type="presOf" srcId="{EBE25341-13B4-4971-A963-733247146A5F}" destId="{B93DB09B-962E-41C4-837F-067D85FF369E}" srcOrd="0" destOrd="0" presId="urn:microsoft.com/office/officeart/2005/8/layout/process3"/>
    <dgm:cxn modelId="{4D37A6AC-C317-4F29-8DF1-783384107275}" srcId="{C6B59BDB-F0CD-41EC-8836-807CDB32FE34}" destId="{4D08342C-7A41-4BAC-AE02-390976EB6008}" srcOrd="1" destOrd="0" parTransId="{C2D44532-176D-4A0A-93E1-013739785FC8}" sibTransId="{FA32DBB2-B63C-48F2-A5E3-338C8985DBD0}"/>
    <dgm:cxn modelId="{F7BDA994-B2FD-4467-B50D-66C767089CCC}" srcId="{C6B59BDB-F0CD-41EC-8836-807CDB32FE34}" destId="{B3652C43-8655-48A2-BF4B-A597BA9C32B7}" srcOrd="4" destOrd="0" parTransId="{316B6886-3761-4B3A-85F4-E9F7A1F84DA1}" sibTransId="{C87CCDFC-6BAF-4E57-805E-5045349B9B3C}"/>
    <dgm:cxn modelId="{0AA3EF1C-1C32-4686-B1C0-76C25B3E79D0}" srcId="{0A7BEC64-0FDC-4A78-994A-9BB702E9CE72}" destId="{4214B231-47FE-48E2-AD80-41AB3614DEF4}" srcOrd="1" destOrd="0" parTransId="{3A7E4DFC-FA7D-4743-8F88-A656489F58B5}" sibTransId="{FC3A5A37-742E-4FB4-B57F-AF7C3C1E2D9C}"/>
    <dgm:cxn modelId="{1BD3AF5A-F523-4C8B-9AAD-5276AF5C9258}" type="presOf" srcId="{AE4C96A8-B358-4903-A851-38ECC7493F4B}" destId="{B93DB09B-962E-41C4-837F-067D85FF369E}" srcOrd="0" destOrd="1" presId="urn:microsoft.com/office/officeart/2005/8/layout/process3"/>
    <dgm:cxn modelId="{8D13350D-54B9-4C01-B5DB-5C90FB537C09}" type="presOf" srcId="{C35E9F9A-A9B7-4045-B040-9B77DC723F76}" destId="{704A495D-C767-4107-AE0A-3F29FB07F3C7}" srcOrd="1" destOrd="0" presId="urn:microsoft.com/office/officeart/2005/8/layout/process3"/>
    <dgm:cxn modelId="{830AE66D-1FCC-42BB-9BB8-9C5409DC2D57}" type="presOf" srcId="{B3652C43-8655-48A2-BF4B-A597BA9C32B7}" destId="{E9CFF485-2D7C-43CB-9F25-8C1C3ED0C844}" srcOrd="0" destOrd="4" presId="urn:microsoft.com/office/officeart/2005/8/layout/process3"/>
    <dgm:cxn modelId="{0124DA8B-7240-4870-8208-5FEBD0B77EAA}" srcId="{4214B231-47FE-48E2-AD80-41AB3614DEF4}" destId="{6E20E475-32EE-4466-B4B9-64C003B57096}" srcOrd="1" destOrd="0" parTransId="{2259AC28-7D1C-49D5-A49C-6789A44057AD}" sibTransId="{1A6F06CC-CCB8-46A5-A24E-40FA18C76B25}"/>
    <dgm:cxn modelId="{EA473009-0E0E-4B35-8A99-D4CC8AFA3080}" type="presOf" srcId="{C6B59BDB-F0CD-41EC-8836-807CDB32FE34}" destId="{1FC2E6CA-A5F8-439B-B391-1F9ADFAF9254}" srcOrd="1" destOrd="0" presId="urn:microsoft.com/office/officeart/2005/8/layout/process3"/>
    <dgm:cxn modelId="{88B38C40-562A-4E9C-8094-20E96A588610}" srcId="{0A7BEC64-0FDC-4A78-994A-9BB702E9CE72}" destId="{C6B59BDB-F0CD-41EC-8836-807CDB32FE34}" srcOrd="0" destOrd="0" parTransId="{DC1914A6-45E0-4586-9DAF-B53AD1922694}" sibTransId="{C35E9F9A-A9B7-4045-B040-9B77DC723F76}"/>
    <dgm:cxn modelId="{5D0A6156-B2B2-4D88-B81A-1BB852C71267}" srcId="{C6B59BDB-F0CD-41EC-8836-807CDB32FE34}" destId="{27CFBF28-4F61-4DF3-9DE1-A1E1670CAFD8}" srcOrd="2" destOrd="0" parTransId="{EC442F79-AFF2-4824-B121-9050D48EF890}" sibTransId="{AC50D5AB-3EFA-4412-B5B3-910488E6BC25}"/>
    <dgm:cxn modelId="{85A0F382-40F0-4D23-A903-760B1B5EB182}" srcId="{C6B59BDB-F0CD-41EC-8836-807CDB32FE34}" destId="{F0EDF4BA-4EC1-4BFD-BDFE-5782433170C7}" srcOrd="0" destOrd="0" parTransId="{E62971F4-5588-4ABF-86C2-EDE87565062A}" sibTransId="{77397AC9-ACD8-43B6-9CDE-A5431E2A7004}"/>
    <dgm:cxn modelId="{DCC85728-E3A0-43CD-BE89-D869090DF54C}" type="presOf" srcId="{27CFBF28-4F61-4DF3-9DE1-A1E1670CAFD8}" destId="{E9CFF485-2D7C-43CB-9F25-8C1C3ED0C844}" srcOrd="0" destOrd="2" presId="urn:microsoft.com/office/officeart/2005/8/layout/process3"/>
    <dgm:cxn modelId="{F33173E6-1983-49EA-ABCC-EF3FF139A066}" type="presOf" srcId="{4DC16406-D790-4BB1-9521-2137827CFA4C}" destId="{B93DB09B-962E-41C4-837F-067D85FF369E}" srcOrd="0" destOrd="4" presId="urn:microsoft.com/office/officeart/2005/8/layout/process3"/>
    <dgm:cxn modelId="{8C79FE0B-44E7-4A79-9B43-54B0F27DD3B2}" srcId="{4214B231-47FE-48E2-AD80-41AB3614DEF4}" destId="{FB3D7095-33ED-41AD-BE80-B9BBFBB1BCBC}" srcOrd="0" destOrd="0" parTransId="{BE5D9F66-6CD4-4CB9-9E6A-515EFEDA17C5}" sibTransId="{18FE6CDA-D756-452E-B49B-6C3370A364A1}"/>
    <dgm:cxn modelId="{F1A5CBC0-6503-42CA-97EA-72CE82949BE7}" type="presOf" srcId="{F0EDF4BA-4EC1-4BFD-BDFE-5782433170C7}" destId="{E9CFF485-2D7C-43CB-9F25-8C1C3ED0C844}" srcOrd="0" destOrd="0" presId="urn:microsoft.com/office/officeart/2005/8/layout/process3"/>
    <dgm:cxn modelId="{D333A667-782B-49A2-A214-3B9D64B87B68}" srcId="{0F8D82C1-6192-46E2-B5E1-1E9C839E3462}" destId="{4DC16406-D790-4BB1-9521-2137827CFA4C}" srcOrd="4" destOrd="0" parTransId="{05166F74-E79B-4563-9EED-88FC623A6DDD}" sibTransId="{C4324FC9-C1CE-4696-884B-9D81C3F85FF9}"/>
    <dgm:cxn modelId="{C5FAFC63-50D1-40C8-ADC4-2C494702689D}" type="presOf" srcId="{0F8D82C1-6192-46E2-B5E1-1E9C839E3462}" destId="{20602174-B708-4988-8325-A67014B2D6AB}" srcOrd="1" destOrd="0" presId="urn:microsoft.com/office/officeart/2005/8/layout/process3"/>
    <dgm:cxn modelId="{9F8E84BF-9694-4CC2-AEEC-5D503AA0B94E}" type="presOf" srcId="{C6B59BDB-F0CD-41EC-8836-807CDB32FE34}" destId="{4480C03B-C3F5-4C4A-AC4F-66238B2C0530}" srcOrd="0" destOrd="0" presId="urn:microsoft.com/office/officeart/2005/8/layout/process3"/>
    <dgm:cxn modelId="{446E33AE-686F-4E0D-805C-3EC5C8B34537}" type="presOf" srcId="{0F8D82C1-6192-46E2-B5E1-1E9C839E3462}" destId="{478492DB-E83F-4F87-B330-B334E34C1A09}" srcOrd="0" destOrd="0" presId="urn:microsoft.com/office/officeart/2005/8/layout/process3"/>
    <dgm:cxn modelId="{31ED1E5E-EBB9-4EC0-BB1F-2B9EC38AF64C}" type="presOf" srcId="{4D08342C-7A41-4BAC-AE02-390976EB6008}" destId="{E9CFF485-2D7C-43CB-9F25-8C1C3ED0C844}" srcOrd="0" destOrd="1" presId="urn:microsoft.com/office/officeart/2005/8/layout/process3"/>
    <dgm:cxn modelId="{81D0E6DB-3523-4B1C-853D-B51E0359A1D8}" type="presOf" srcId="{FC3A5A37-742E-4FB4-B57F-AF7C3C1E2D9C}" destId="{6E07B422-020F-4DAB-B4BF-9ABAAA755CD1}" srcOrd="0" destOrd="0" presId="urn:microsoft.com/office/officeart/2005/8/layout/process3"/>
    <dgm:cxn modelId="{1D12D85C-858B-49BB-83C9-1A27E9DE00EB}" type="presOf" srcId="{6E20E475-32EE-4466-B4B9-64C003B57096}" destId="{4FC3E5C8-9333-41CF-850F-5B8F14F3666D}" srcOrd="0" destOrd="1" presId="urn:microsoft.com/office/officeart/2005/8/layout/process3"/>
    <dgm:cxn modelId="{3C159A1D-F852-49B0-8E72-A4A788696CF4}" type="presOf" srcId="{94A68D7D-A707-42CA-AB9A-DD77660F3F50}" destId="{4FC3E5C8-9333-41CF-850F-5B8F14F3666D}" srcOrd="0" destOrd="2" presId="urn:microsoft.com/office/officeart/2005/8/layout/process3"/>
    <dgm:cxn modelId="{3D914420-9486-4564-81D2-A8BB72E5EC92}" type="presOf" srcId="{73666B72-5B4C-46AA-8873-78351D63DB33}" destId="{E9CFF485-2D7C-43CB-9F25-8C1C3ED0C844}" srcOrd="0" destOrd="3" presId="urn:microsoft.com/office/officeart/2005/8/layout/process3"/>
    <dgm:cxn modelId="{846B8886-57EE-43D0-9BD1-D8D75BEE559F}" type="presOf" srcId="{0A7BEC64-0FDC-4A78-994A-9BB702E9CE72}" destId="{D3C3551A-B3A9-4EDB-920F-E25868DD79EE}" srcOrd="0" destOrd="0" presId="urn:microsoft.com/office/officeart/2005/8/layout/process3"/>
    <dgm:cxn modelId="{C38FC3E1-9EC2-4F35-B713-8D9534604AFC}" type="presOf" srcId="{4214B231-47FE-48E2-AD80-41AB3614DEF4}" destId="{7CDB1660-798B-4264-B0B1-4612479002D7}" srcOrd="1" destOrd="0" presId="urn:microsoft.com/office/officeart/2005/8/layout/process3"/>
    <dgm:cxn modelId="{F27A29D1-7D23-41ED-9710-282BA56A202A}" type="presOf" srcId="{4214B231-47FE-48E2-AD80-41AB3614DEF4}" destId="{6E420208-FEC4-402F-B656-40BE3AC3472C}" srcOrd="0" destOrd="0" presId="urn:microsoft.com/office/officeart/2005/8/layout/process3"/>
    <dgm:cxn modelId="{10E19302-0786-4A40-BE19-067955E2EF53}" srcId="{0F8D82C1-6192-46E2-B5E1-1E9C839E3462}" destId="{3976AF2A-F64E-4D25-B3D6-E3D338A3521C}" srcOrd="5" destOrd="0" parTransId="{7F383538-B35A-469E-91AD-F32FA36CA33D}" sibTransId="{DF86C0C1-5147-45FF-9A88-D466C42DD9F2}"/>
    <dgm:cxn modelId="{BE030A16-5C23-4DB8-B2C2-5B4AB2858E40}" type="presOf" srcId="{FC3A5A37-742E-4FB4-B57F-AF7C3C1E2D9C}" destId="{7A03EEEA-1A57-4AB5-A688-7B2D6B399260}" srcOrd="1" destOrd="0" presId="urn:microsoft.com/office/officeart/2005/8/layout/process3"/>
    <dgm:cxn modelId="{36E6F7A3-CBD9-4668-9254-CF8EB6F2A4B4}" type="presOf" srcId="{3F40BCB0-1206-40C6-BDCC-33A80E54997C}" destId="{B93DB09B-962E-41C4-837F-067D85FF369E}" srcOrd="0" destOrd="3" presId="urn:microsoft.com/office/officeart/2005/8/layout/process3"/>
    <dgm:cxn modelId="{F008DFED-03B0-44AB-AF63-707B6CC7CD3E}" srcId="{4214B231-47FE-48E2-AD80-41AB3614DEF4}" destId="{94A68D7D-A707-42CA-AB9A-DD77660F3F50}" srcOrd="2" destOrd="0" parTransId="{8966A44E-D477-41E5-83E2-026AEC88E01F}" sibTransId="{64A4EF2D-2D36-40A4-A888-074CEB2516D0}"/>
    <dgm:cxn modelId="{A69CDF6E-0E1D-46C2-AE2A-BB9A10191F2E}" srcId="{0F8D82C1-6192-46E2-B5E1-1E9C839E3462}" destId="{3F40BCB0-1206-40C6-BDCC-33A80E54997C}" srcOrd="3" destOrd="0" parTransId="{9E54ED70-64D9-41D9-85BB-E05BCD96E0B2}" sibTransId="{A9E69CEF-CD86-435E-A6FA-6CF144712D79}"/>
    <dgm:cxn modelId="{2289647D-E527-4FD2-A638-F2AC8BAF4FFC}" type="presOf" srcId="{C35E9F9A-A9B7-4045-B040-9B77DC723F76}" destId="{3A16855D-4F0F-4D53-B436-682FFA9607E9}" srcOrd="0" destOrd="0" presId="urn:microsoft.com/office/officeart/2005/8/layout/process3"/>
    <dgm:cxn modelId="{1229D2A6-BFAB-4940-A046-BA7452080293}" srcId="{0F8D82C1-6192-46E2-B5E1-1E9C839E3462}" destId="{EBE25341-13B4-4971-A963-733247146A5F}" srcOrd="0" destOrd="0" parTransId="{A5929D07-5FFD-4CE7-9B62-C26B1329ED4D}" sibTransId="{DC0BC4EB-7EA4-456F-A2A9-3042B87A81D4}"/>
    <dgm:cxn modelId="{FB32D478-9AD7-4B8F-8C4C-D5E002932F85}" type="presParOf" srcId="{D3C3551A-B3A9-4EDB-920F-E25868DD79EE}" destId="{71A62906-06A9-4A1C-8897-395F146E3A60}" srcOrd="0" destOrd="0" presId="urn:microsoft.com/office/officeart/2005/8/layout/process3"/>
    <dgm:cxn modelId="{509AA384-D87B-48D4-AE1C-DD50E56EF829}" type="presParOf" srcId="{71A62906-06A9-4A1C-8897-395F146E3A60}" destId="{4480C03B-C3F5-4C4A-AC4F-66238B2C0530}" srcOrd="0" destOrd="0" presId="urn:microsoft.com/office/officeart/2005/8/layout/process3"/>
    <dgm:cxn modelId="{DCB52C1B-2565-43F5-B9AC-04454EB8ABE3}" type="presParOf" srcId="{71A62906-06A9-4A1C-8897-395F146E3A60}" destId="{1FC2E6CA-A5F8-439B-B391-1F9ADFAF9254}" srcOrd="1" destOrd="0" presId="urn:microsoft.com/office/officeart/2005/8/layout/process3"/>
    <dgm:cxn modelId="{6D7E2B12-D8F3-418B-BC94-C3F88BF736BF}" type="presParOf" srcId="{71A62906-06A9-4A1C-8897-395F146E3A60}" destId="{E9CFF485-2D7C-43CB-9F25-8C1C3ED0C844}" srcOrd="2" destOrd="0" presId="urn:microsoft.com/office/officeart/2005/8/layout/process3"/>
    <dgm:cxn modelId="{C50C632C-2D87-4FC4-B69C-147EB45F6477}" type="presParOf" srcId="{D3C3551A-B3A9-4EDB-920F-E25868DD79EE}" destId="{3A16855D-4F0F-4D53-B436-682FFA9607E9}" srcOrd="1" destOrd="0" presId="urn:microsoft.com/office/officeart/2005/8/layout/process3"/>
    <dgm:cxn modelId="{3DA76D4B-C993-43FE-9994-03AEF1DEE0A1}" type="presParOf" srcId="{3A16855D-4F0F-4D53-B436-682FFA9607E9}" destId="{704A495D-C767-4107-AE0A-3F29FB07F3C7}" srcOrd="0" destOrd="0" presId="urn:microsoft.com/office/officeart/2005/8/layout/process3"/>
    <dgm:cxn modelId="{FE484AFF-242E-40D2-96A9-BF48C6E93B0A}" type="presParOf" srcId="{D3C3551A-B3A9-4EDB-920F-E25868DD79EE}" destId="{DC1C065B-99FC-4385-8449-F9547970B609}" srcOrd="2" destOrd="0" presId="urn:microsoft.com/office/officeart/2005/8/layout/process3"/>
    <dgm:cxn modelId="{F8454705-892D-4B2E-8D3E-9DCE2C4F4C4F}" type="presParOf" srcId="{DC1C065B-99FC-4385-8449-F9547970B609}" destId="{6E420208-FEC4-402F-B656-40BE3AC3472C}" srcOrd="0" destOrd="0" presId="urn:microsoft.com/office/officeart/2005/8/layout/process3"/>
    <dgm:cxn modelId="{520432FD-005B-48F3-A22F-16841AC13A4A}" type="presParOf" srcId="{DC1C065B-99FC-4385-8449-F9547970B609}" destId="{7CDB1660-798B-4264-B0B1-4612479002D7}" srcOrd="1" destOrd="0" presId="urn:microsoft.com/office/officeart/2005/8/layout/process3"/>
    <dgm:cxn modelId="{FC801E5D-AFA0-4D86-82BA-1962558B1C2D}" type="presParOf" srcId="{DC1C065B-99FC-4385-8449-F9547970B609}" destId="{4FC3E5C8-9333-41CF-850F-5B8F14F3666D}" srcOrd="2" destOrd="0" presId="urn:microsoft.com/office/officeart/2005/8/layout/process3"/>
    <dgm:cxn modelId="{6D65A903-8AB9-4DFA-823C-37839C0DABE5}" type="presParOf" srcId="{D3C3551A-B3A9-4EDB-920F-E25868DD79EE}" destId="{6E07B422-020F-4DAB-B4BF-9ABAAA755CD1}" srcOrd="3" destOrd="0" presId="urn:microsoft.com/office/officeart/2005/8/layout/process3"/>
    <dgm:cxn modelId="{26357ABB-7333-4CDF-9FEF-2B4AF518416C}" type="presParOf" srcId="{6E07B422-020F-4DAB-B4BF-9ABAAA755CD1}" destId="{7A03EEEA-1A57-4AB5-A688-7B2D6B399260}" srcOrd="0" destOrd="0" presId="urn:microsoft.com/office/officeart/2005/8/layout/process3"/>
    <dgm:cxn modelId="{A190C2AD-14B7-4F91-800F-4F8221B23430}" type="presParOf" srcId="{D3C3551A-B3A9-4EDB-920F-E25868DD79EE}" destId="{878F8A50-E553-438A-8141-8DEABBAC2CF5}" srcOrd="4" destOrd="0" presId="urn:microsoft.com/office/officeart/2005/8/layout/process3"/>
    <dgm:cxn modelId="{655B55F1-FEA3-4E39-A227-29F92BFF6E70}" type="presParOf" srcId="{878F8A50-E553-438A-8141-8DEABBAC2CF5}" destId="{478492DB-E83F-4F87-B330-B334E34C1A09}" srcOrd="0" destOrd="0" presId="urn:microsoft.com/office/officeart/2005/8/layout/process3"/>
    <dgm:cxn modelId="{6CEA49CC-1FE7-4DFA-B5F1-9FDD6140DC1F}" type="presParOf" srcId="{878F8A50-E553-438A-8141-8DEABBAC2CF5}" destId="{20602174-B708-4988-8325-A67014B2D6AB}" srcOrd="1" destOrd="0" presId="urn:microsoft.com/office/officeart/2005/8/layout/process3"/>
    <dgm:cxn modelId="{C38B4D52-C2CC-43C1-89BB-9916CFAA3607}" type="presParOf" srcId="{878F8A50-E553-438A-8141-8DEABBAC2CF5}" destId="{B93DB09B-962E-41C4-837F-067D85FF369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4ADB5-D1D5-4F16-A65F-2C83D320442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981B55-7D68-46E1-8F41-D70D1A4A5681}">
      <dgm:prSet phldrT="[文本]" custT="1"/>
      <dgm:spPr/>
      <dgm:t>
        <a:bodyPr/>
        <a:lstStyle/>
        <a:p>
          <a:r>
            <a:rPr lang="zh-CN" altLang="en-US" sz="1400" dirty="0" smtClean="0"/>
            <a:t>全量监控</a:t>
          </a:r>
          <a:endParaRPr lang="zh-CN" altLang="en-US" sz="1400" dirty="0"/>
        </a:p>
      </dgm:t>
    </dgm:pt>
    <dgm:pt modelId="{52602DB1-7FB7-4331-BFE4-95389BC3F259}" type="parTrans" cxnId="{75234CB8-9F81-494E-9CB0-20F68DE13420}">
      <dgm:prSet/>
      <dgm:spPr/>
      <dgm:t>
        <a:bodyPr/>
        <a:lstStyle/>
        <a:p>
          <a:endParaRPr lang="zh-CN" altLang="en-US" sz="1600"/>
        </a:p>
      </dgm:t>
    </dgm:pt>
    <dgm:pt modelId="{EB0CBFF4-F513-41A4-8A12-A58817EB7E5A}" type="sibTrans" cxnId="{75234CB8-9F81-494E-9CB0-20F68DE13420}">
      <dgm:prSet/>
      <dgm:spPr/>
      <dgm:t>
        <a:bodyPr/>
        <a:lstStyle/>
        <a:p>
          <a:endParaRPr lang="zh-CN" altLang="en-US" sz="1600"/>
        </a:p>
      </dgm:t>
    </dgm:pt>
    <dgm:pt modelId="{0B38B53B-4D3E-4FE0-8C01-8FA9162383A2}">
      <dgm:prSet phldrT="[文本]" custT="1"/>
      <dgm:spPr/>
      <dgm:t>
        <a:bodyPr/>
        <a:lstStyle/>
        <a:p>
          <a:r>
            <a:rPr lang="zh-CN" altLang="en-US" sz="1400" dirty="0" smtClean="0"/>
            <a:t>增量监控</a:t>
          </a:r>
          <a:endParaRPr lang="zh-CN" altLang="en-US" sz="1400" dirty="0"/>
        </a:p>
      </dgm:t>
    </dgm:pt>
    <dgm:pt modelId="{198900A2-A9AF-418D-B6A6-590FB9409CE4}" type="parTrans" cxnId="{0AB8501D-0229-4971-9153-C228A90B4C66}">
      <dgm:prSet/>
      <dgm:spPr/>
      <dgm:t>
        <a:bodyPr/>
        <a:lstStyle/>
        <a:p>
          <a:endParaRPr lang="zh-CN" altLang="en-US" sz="1600"/>
        </a:p>
      </dgm:t>
    </dgm:pt>
    <dgm:pt modelId="{AB163172-511C-4A60-8AB4-63B666FEA975}" type="sibTrans" cxnId="{0AB8501D-0229-4971-9153-C228A90B4C66}">
      <dgm:prSet/>
      <dgm:spPr/>
      <dgm:t>
        <a:bodyPr/>
        <a:lstStyle/>
        <a:p>
          <a:endParaRPr lang="zh-CN" altLang="en-US" sz="1600"/>
        </a:p>
      </dgm:t>
    </dgm:pt>
    <dgm:pt modelId="{FEF080B0-137E-42AA-84B1-A4A954A75671}">
      <dgm:prSet phldrT="[文本]" custT="1"/>
      <dgm:spPr/>
      <dgm:t>
        <a:bodyPr/>
        <a:lstStyle/>
        <a:p>
          <a:r>
            <a:rPr lang="en-US" altLang="zh-CN" sz="1400" dirty="0" smtClean="0"/>
            <a:t>OGG</a:t>
          </a:r>
          <a:r>
            <a:rPr lang="zh-CN" altLang="en-US" sz="1400" dirty="0" smtClean="0"/>
            <a:t>进程监控</a:t>
          </a:r>
          <a:endParaRPr lang="zh-CN" altLang="en-US" sz="1400" dirty="0"/>
        </a:p>
      </dgm:t>
    </dgm:pt>
    <dgm:pt modelId="{AD879C7B-F13B-4774-968D-3C5C1E44716E}" type="parTrans" cxnId="{CE321233-15C0-4684-B1B0-F8513B2726E6}">
      <dgm:prSet/>
      <dgm:spPr/>
      <dgm:t>
        <a:bodyPr/>
        <a:lstStyle/>
        <a:p>
          <a:endParaRPr lang="zh-CN" altLang="en-US" sz="1600"/>
        </a:p>
      </dgm:t>
    </dgm:pt>
    <dgm:pt modelId="{F0D4B1EC-4233-4EEA-BC77-54731DC08800}" type="sibTrans" cxnId="{CE321233-15C0-4684-B1B0-F8513B2726E6}">
      <dgm:prSet/>
      <dgm:spPr/>
      <dgm:t>
        <a:bodyPr/>
        <a:lstStyle/>
        <a:p>
          <a:endParaRPr lang="zh-CN" altLang="en-US" sz="1600"/>
        </a:p>
      </dgm:t>
    </dgm:pt>
    <dgm:pt modelId="{8EC973A3-C4C9-4FC3-A727-03FC88B9A9E2}">
      <dgm:prSet phldrT="[文本]" custT="1"/>
      <dgm:spPr/>
      <dgm:t>
        <a:bodyPr/>
        <a:lstStyle/>
        <a:p>
          <a:r>
            <a:rPr lang="en-US" altLang="zh-CN" sz="1400" dirty="0" smtClean="0"/>
            <a:t>OGG</a:t>
          </a:r>
          <a:r>
            <a:rPr lang="zh-CN" altLang="en-US" sz="1400" dirty="0" smtClean="0"/>
            <a:t>稽核规则固化</a:t>
          </a:r>
          <a:endParaRPr lang="zh-CN" altLang="en-US" sz="1400" dirty="0"/>
        </a:p>
      </dgm:t>
    </dgm:pt>
    <dgm:pt modelId="{5ADF1101-6C82-4539-A720-2FB21DA9EC88}" type="parTrans" cxnId="{DB4DCE0E-6E05-48E8-AF8A-0FAEC507969C}">
      <dgm:prSet/>
      <dgm:spPr/>
      <dgm:t>
        <a:bodyPr/>
        <a:lstStyle/>
        <a:p>
          <a:endParaRPr lang="zh-CN" altLang="en-US" sz="1600"/>
        </a:p>
      </dgm:t>
    </dgm:pt>
    <dgm:pt modelId="{F9B39018-62F7-4AC0-B2AE-0CD21AF8C52B}" type="sibTrans" cxnId="{DB4DCE0E-6E05-48E8-AF8A-0FAEC507969C}">
      <dgm:prSet/>
      <dgm:spPr/>
      <dgm:t>
        <a:bodyPr/>
        <a:lstStyle/>
        <a:p>
          <a:endParaRPr lang="zh-CN" altLang="en-US" sz="1600"/>
        </a:p>
      </dgm:t>
    </dgm:pt>
    <dgm:pt modelId="{EF95A259-D3C4-455A-8173-0BA52FBD53AE}">
      <dgm:prSet phldrT="[文本]" custT="1"/>
      <dgm:spPr/>
      <dgm:t>
        <a:bodyPr/>
        <a:lstStyle/>
        <a:p>
          <a:r>
            <a:rPr lang="en-US" altLang="zh-CN" sz="1400" dirty="0" smtClean="0"/>
            <a:t>OGG</a:t>
          </a:r>
          <a:r>
            <a:rPr lang="zh-CN" altLang="en-US" sz="1400" dirty="0" smtClean="0"/>
            <a:t>监控工具升级</a:t>
          </a:r>
          <a:endParaRPr lang="zh-CN" altLang="en-US" sz="1400" dirty="0"/>
        </a:p>
      </dgm:t>
    </dgm:pt>
    <dgm:pt modelId="{2C200A03-8FCF-4217-90AE-D055E58DEC8B}" type="parTrans" cxnId="{0859077A-45F9-42A2-BA87-B0B3E3DDFAB0}">
      <dgm:prSet/>
      <dgm:spPr/>
      <dgm:t>
        <a:bodyPr/>
        <a:lstStyle/>
        <a:p>
          <a:endParaRPr lang="zh-CN" altLang="en-US" sz="1600"/>
        </a:p>
      </dgm:t>
    </dgm:pt>
    <dgm:pt modelId="{FB1FD0E1-3CF5-48FE-ADF3-D3886F4DBA2A}" type="sibTrans" cxnId="{0859077A-45F9-42A2-BA87-B0B3E3DDFAB0}">
      <dgm:prSet/>
      <dgm:spPr/>
      <dgm:t>
        <a:bodyPr/>
        <a:lstStyle/>
        <a:p>
          <a:endParaRPr lang="zh-CN" altLang="en-US" sz="1600"/>
        </a:p>
      </dgm:t>
    </dgm:pt>
    <dgm:pt modelId="{ED2C3209-4368-43B9-8D8F-D9FE5AD41B27}" type="pres">
      <dgm:prSet presAssocID="{3694ADB5-D1D5-4F16-A65F-2C83D32044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97960-B19A-4759-B002-630AE84E2BB1}" type="pres">
      <dgm:prSet presAssocID="{9B981B55-7D68-46E1-8F41-D70D1A4A568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AF119-3900-413D-B9AB-178FF2846DCD}" type="pres">
      <dgm:prSet presAssocID="{9B981B55-7D68-46E1-8F41-D70D1A4A5681}" presName="spNode" presStyleCnt="0"/>
      <dgm:spPr/>
    </dgm:pt>
    <dgm:pt modelId="{1C8A9E37-EF0B-4AA7-AAB2-F7926051D381}" type="pres">
      <dgm:prSet presAssocID="{EB0CBFF4-F513-41A4-8A12-A58817EB7E5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800F975-F8D0-4B87-9F61-AC0BB9F0365F}" type="pres">
      <dgm:prSet presAssocID="{0B38B53B-4D3E-4FE0-8C01-8FA9162383A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881FF-DD10-4E66-A31D-2B159658A90F}" type="pres">
      <dgm:prSet presAssocID="{0B38B53B-4D3E-4FE0-8C01-8FA9162383A2}" presName="spNode" presStyleCnt="0"/>
      <dgm:spPr/>
    </dgm:pt>
    <dgm:pt modelId="{40A5C436-9815-4301-9222-D8E5E17BD858}" type="pres">
      <dgm:prSet presAssocID="{AB163172-511C-4A60-8AB4-63B666FEA975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A6B7A13-0A01-43CA-A634-AB279F436F63}" type="pres">
      <dgm:prSet presAssocID="{FEF080B0-137E-42AA-84B1-A4A954A756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F62C2-0AF9-427B-9C3E-0C5C51486F73}" type="pres">
      <dgm:prSet presAssocID="{FEF080B0-137E-42AA-84B1-A4A954A75671}" presName="spNode" presStyleCnt="0"/>
      <dgm:spPr/>
    </dgm:pt>
    <dgm:pt modelId="{F7B52272-7BD3-4D40-8729-69B05F39836F}" type="pres">
      <dgm:prSet presAssocID="{F0D4B1EC-4233-4EEA-BC77-54731DC08800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D7B2126E-8462-4269-BBEB-672F2E8C6541}" type="pres">
      <dgm:prSet presAssocID="{8EC973A3-C4C9-4FC3-A727-03FC88B9A9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311BCA-D68E-4EB6-A670-829AC76697FB}" type="pres">
      <dgm:prSet presAssocID="{8EC973A3-C4C9-4FC3-A727-03FC88B9A9E2}" presName="spNode" presStyleCnt="0"/>
      <dgm:spPr/>
    </dgm:pt>
    <dgm:pt modelId="{7428961B-0C5E-4C92-8BEE-E7C1D811FA4E}" type="pres">
      <dgm:prSet presAssocID="{F9B39018-62F7-4AC0-B2AE-0CD21AF8C52B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3EC6D8FF-DDA8-45D3-8258-0B146AD97898}" type="pres">
      <dgm:prSet presAssocID="{EF95A259-D3C4-455A-8173-0BA52FBD53A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C7BAF9-3A66-47C9-900D-E7EA457E7838}" type="pres">
      <dgm:prSet presAssocID="{EF95A259-D3C4-455A-8173-0BA52FBD53AE}" presName="spNode" presStyleCnt="0"/>
      <dgm:spPr/>
    </dgm:pt>
    <dgm:pt modelId="{7A6BCF4C-81BE-462C-9AC3-759F28FC9DAA}" type="pres">
      <dgm:prSet presAssocID="{FB1FD0E1-3CF5-48FE-ADF3-D3886F4DBA2A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DB4DCE0E-6E05-48E8-AF8A-0FAEC507969C}" srcId="{3694ADB5-D1D5-4F16-A65F-2C83D3204420}" destId="{8EC973A3-C4C9-4FC3-A727-03FC88B9A9E2}" srcOrd="3" destOrd="0" parTransId="{5ADF1101-6C82-4539-A720-2FB21DA9EC88}" sibTransId="{F9B39018-62F7-4AC0-B2AE-0CD21AF8C52B}"/>
    <dgm:cxn modelId="{7BEE1B5E-C212-481B-B2F4-547DC84494CA}" type="presOf" srcId="{FB1FD0E1-3CF5-48FE-ADF3-D3886F4DBA2A}" destId="{7A6BCF4C-81BE-462C-9AC3-759F28FC9DAA}" srcOrd="0" destOrd="0" presId="urn:microsoft.com/office/officeart/2005/8/layout/cycle5"/>
    <dgm:cxn modelId="{0AB8501D-0229-4971-9153-C228A90B4C66}" srcId="{3694ADB5-D1D5-4F16-A65F-2C83D3204420}" destId="{0B38B53B-4D3E-4FE0-8C01-8FA9162383A2}" srcOrd="1" destOrd="0" parTransId="{198900A2-A9AF-418D-B6A6-590FB9409CE4}" sibTransId="{AB163172-511C-4A60-8AB4-63B666FEA975}"/>
    <dgm:cxn modelId="{75234CB8-9F81-494E-9CB0-20F68DE13420}" srcId="{3694ADB5-D1D5-4F16-A65F-2C83D3204420}" destId="{9B981B55-7D68-46E1-8F41-D70D1A4A5681}" srcOrd="0" destOrd="0" parTransId="{52602DB1-7FB7-4331-BFE4-95389BC3F259}" sibTransId="{EB0CBFF4-F513-41A4-8A12-A58817EB7E5A}"/>
    <dgm:cxn modelId="{3C33D4C4-A430-4EEB-92A1-9EBC053AC48B}" type="presOf" srcId="{EB0CBFF4-F513-41A4-8A12-A58817EB7E5A}" destId="{1C8A9E37-EF0B-4AA7-AAB2-F7926051D381}" srcOrd="0" destOrd="0" presId="urn:microsoft.com/office/officeart/2005/8/layout/cycle5"/>
    <dgm:cxn modelId="{0859077A-45F9-42A2-BA87-B0B3E3DDFAB0}" srcId="{3694ADB5-D1D5-4F16-A65F-2C83D3204420}" destId="{EF95A259-D3C4-455A-8173-0BA52FBD53AE}" srcOrd="4" destOrd="0" parTransId="{2C200A03-8FCF-4217-90AE-D055E58DEC8B}" sibTransId="{FB1FD0E1-3CF5-48FE-ADF3-D3886F4DBA2A}"/>
    <dgm:cxn modelId="{60E3F696-8B29-4655-A6BF-B0A34425CB84}" type="presOf" srcId="{0B38B53B-4D3E-4FE0-8C01-8FA9162383A2}" destId="{6800F975-F8D0-4B87-9F61-AC0BB9F0365F}" srcOrd="0" destOrd="0" presId="urn:microsoft.com/office/officeart/2005/8/layout/cycle5"/>
    <dgm:cxn modelId="{889041E4-340D-4EF3-8B9F-E734352D20F4}" type="presOf" srcId="{F9B39018-62F7-4AC0-B2AE-0CD21AF8C52B}" destId="{7428961B-0C5E-4C92-8BEE-E7C1D811FA4E}" srcOrd="0" destOrd="0" presId="urn:microsoft.com/office/officeart/2005/8/layout/cycle5"/>
    <dgm:cxn modelId="{8C6C4546-86B9-4512-9C4D-1502A39B8A17}" type="presOf" srcId="{AB163172-511C-4A60-8AB4-63B666FEA975}" destId="{40A5C436-9815-4301-9222-D8E5E17BD858}" srcOrd="0" destOrd="0" presId="urn:microsoft.com/office/officeart/2005/8/layout/cycle5"/>
    <dgm:cxn modelId="{79263BE4-54D6-4A6B-80DC-CE0CA2447809}" type="presOf" srcId="{9B981B55-7D68-46E1-8F41-D70D1A4A5681}" destId="{35397960-B19A-4759-B002-630AE84E2BB1}" srcOrd="0" destOrd="0" presId="urn:microsoft.com/office/officeart/2005/8/layout/cycle5"/>
    <dgm:cxn modelId="{EC8341BC-1438-42D3-838E-A31A2B00F97B}" type="presOf" srcId="{3694ADB5-D1D5-4F16-A65F-2C83D3204420}" destId="{ED2C3209-4368-43B9-8D8F-D9FE5AD41B27}" srcOrd="0" destOrd="0" presId="urn:microsoft.com/office/officeart/2005/8/layout/cycle5"/>
    <dgm:cxn modelId="{2CD7D31C-38EF-45E2-B87D-B3711A6F1697}" type="presOf" srcId="{FEF080B0-137E-42AA-84B1-A4A954A75671}" destId="{2A6B7A13-0A01-43CA-A634-AB279F436F63}" srcOrd="0" destOrd="0" presId="urn:microsoft.com/office/officeart/2005/8/layout/cycle5"/>
    <dgm:cxn modelId="{CE321233-15C0-4684-B1B0-F8513B2726E6}" srcId="{3694ADB5-D1D5-4F16-A65F-2C83D3204420}" destId="{FEF080B0-137E-42AA-84B1-A4A954A75671}" srcOrd="2" destOrd="0" parTransId="{AD879C7B-F13B-4774-968D-3C5C1E44716E}" sibTransId="{F0D4B1EC-4233-4EEA-BC77-54731DC08800}"/>
    <dgm:cxn modelId="{DD510874-2064-4320-BBB1-50E75BB045CB}" type="presOf" srcId="{F0D4B1EC-4233-4EEA-BC77-54731DC08800}" destId="{F7B52272-7BD3-4D40-8729-69B05F39836F}" srcOrd="0" destOrd="0" presId="urn:microsoft.com/office/officeart/2005/8/layout/cycle5"/>
    <dgm:cxn modelId="{311B4EAC-8D15-4658-9D08-FD038A2F510A}" type="presOf" srcId="{EF95A259-D3C4-455A-8173-0BA52FBD53AE}" destId="{3EC6D8FF-DDA8-45D3-8258-0B146AD97898}" srcOrd="0" destOrd="0" presId="urn:microsoft.com/office/officeart/2005/8/layout/cycle5"/>
    <dgm:cxn modelId="{36C27A95-6CBE-4F78-8815-0F36FDBCE860}" type="presOf" srcId="{8EC973A3-C4C9-4FC3-A727-03FC88B9A9E2}" destId="{D7B2126E-8462-4269-BBEB-672F2E8C6541}" srcOrd="0" destOrd="0" presId="urn:microsoft.com/office/officeart/2005/8/layout/cycle5"/>
    <dgm:cxn modelId="{7FE7CF5D-4FD2-431D-A23A-C8F40E44D9E3}" type="presParOf" srcId="{ED2C3209-4368-43B9-8D8F-D9FE5AD41B27}" destId="{35397960-B19A-4759-B002-630AE84E2BB1}" srcOrd="0" destOrd="0" presId="urn:microsoft.com/office/officeart/2005/8/layout/cycle5"/>
    <dgm:cxn modelId="{D062C190-3133-4611-8E51-033C7D6043D8}" type="presParOf" srcId="{ED2C3209-4368-43B9-8D8F-D9FE5AD41B27}" destId="{16DAF119-3900-413D-B9AB-178FF2846DCD}" srcOrd="1" destOrd="0" presId="urn:microsoft.com/office/officeart/2005/8/layout/cycle5"/>
    <dgm:cxn modelId="{77AB4D67-5F94-4026-87F9-4DA2D23A09B2}" type="presParOf" srcId="{ED2C3209-4368-43B9-8D8F-D9FE5AD41B27}" destId="{1C8A9E37-EF0B-4AA7-AAB2-F7926051D381}" srcOrd="2" destOrd="0" presId="urn:microsoft.com/office/officeart/2005/8/layout/cycle5"/>
    <dgm:cxn modelId="{3D72AAAD-316B-4010-8594-499CF723FBC1}" type="presParOf" srcId="{ED2C3209-4368-43B9-8D8F-D9FE5AD41B27}" destId="{6800F975-F8D0-4B87-9F61-AC0BB9F0365F}" srcOrd="3" destOrd="0" presId="urn:microsoft.com/office/officeart/2005/8/layout/cycle5"/>
    <dgm:cxn modelId="{48C8CAC5-1497-4B21-8857-986A2846FB4E}" type="presParOf" srcId="{ED2C3209-4368-43B9-8D8F-D9FE5AD41B27}" destId="{3ED881FF-DD10-4E66-A31D-2B159658A90F}" srcOrd="4" destOrd="0" presId="urn:microsoft.com/office/officeart/2005/8/layout/cycle5"/>
    <dgm:cxn modelId="{DE50A194-2D44-44CE-A0CB-81DA62B4B9A1}" type="presParOf" srcId="{ED2C3209-4368-43B9-8D8F-D9FE5AD41B27}" destId="{40A5C436-9815-4301-9222-D8E5E17BD858}" srcOrd="5" destOrd="0" presId="urn:microsoft.com/office/officeart/2005/8/layout/cycle5"/>
    <dgm:cxn modelId="{A478A4BD-8454-44B3-903D-2271EFA48B68}" type="presParOf" srcId="{ED2C3209-4368-43B9-8D8F-D9FE5AD41B27}" destId="{2A6B7A13-0A01-43CA-A634-AB279F436F63}" srcOrd="6" destOrd="0" presId="urn:microsoft.com/office/officeart/2005/8/layout/cycle5"/>
    <dgm:cxn modelId="{624CB129-56E3-4463-A49A-2506C4D4F6EC}" type="presParOf" srcId="{ED2C3209-4368-43B9-8D8F-D9FE5AD41B27}" destId="{675F62C2-0AF9-427B-9C3E-0C5C51486F73}" srcOrd="7" destOrd="0" presId="urn:microsoft.com/office/officeart/2005/8/layout/cycle5"/>
    <dgm:cxn modelId="{D7744780-578D-40D1-9131-E3AAADBB4B5A}" type="presParOf" srcId="{ED2C3209-4368-43B9-8D8F-D9FE5AD41B27}" destId="{F7B52272-7BD3-4D40-8729-69B05F39836F}" srcOrd="8" destOrd="0" presId="urn:microsoft.com/office/officeart/2005/8/layout/cycle5"/>
    <dgm:cxn modelId="{E9A04FAB-3ADA-45D5-9929-329017197307}" type="presParOf" srcId="{ED2C3209-4368-43B9-8D8F-D9FE5AD41B27}" destId="{D7B2126E-8462-4269-BBEB-672F2E8C6541}" srcOrd="9" destOrd="0" presId="urn:microsoft.com/office/officeart/2005/8/layout/cycle5"/>
    <dgm:cxn modelId="{F2FC476E-7413-4EB2-8D1E-F44B92898402}" type="presParOf" srcId="{ED2C3209-4368-43B9-8D8F-D9FE5AD41B27}" destId="{B5311BCA-D68E-4EB6-A670-829AC76697FB}" srcOrd="10" destOrd="0" presId="urn:microsoft.com/office/officeart/2005/8/layout/cycle5"/>
    <dgm:cxn modelId="{4585B4EC-C59B-459C-8F9E-B07954FADBDC}" type="presParOf" srcId="{ED2C3209-4368-43B9-8D8F-D9FE5AD41B27}" destId="{7428961B-0C5E-4C92-8BEE-E7C1D811FA4E}" srcOrd="11" destOrd="0" presId="urn:microsoft.com/office/officeart/2005/8/layout/cycle5"/>
    <dgm:cxn modelId="{B9E81B4E-3F80-44B7-BE33-A12732DA5477}" type="presParOf" srcId="{ED2C3209-4368-43B9-8D8F-D9FE5AD41B27}" destId="{3EC6D8FF-DDA8-45D3-8258-0B146AD97898}" srcOrd="12" destOrd="0" presId="urn:microsoft.com/office/officeart/2005/8/layout/cycle5"/>
    <dgm:cxn modelId="{E659183E-8C43-4628-B3A4-A466CE7E8E5F}" type="presParOf" srcId="{ED2C3209-4368-43B9-8D8F-D9FE5AD41B27}" destId="{03C7BAF9-3A66-47C9-900D-E7EA457E7838}" srcOrd="13" destOrd="0" presId="urn:microsoft.com/office/officeart/2005/8/layout/cycle5"/>
    <dgm:cxn modelId="{980A6579-6F88-4BD9-95F2-572EA9775EFC}" type="presParOf" srcId="{ED2C3209-4368-43B9-8D8F-D9FE5AD41B27}" destId="{7A6BCF4C-81BE-462C-9AC3-759F28FC9DA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2E6CA-A5F8-439B-B391-1F9ADFAF9254}">
      <dsp:nvSpPr>
        <dsp:cNvPr id="0" name=""/>
        <dsp:cNvSpPr/>
      </dsp:nvSpPr>
      <dsp:spPr>
        <a:xfrm>
          <a:off x="4712" y="768829"/>
          <a:ext cx="2142520" cy="151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一季度</a:t>
          </a:r>
          <a:endParaRPr lang="en-US" altLang="zh-CN" sz="3500" kern="1200" dirty="0" smtClean="0"/>
        </a:p>
      </dsp:txBody>
      <dsp:txXfrm>
        <a:off x="4712" y="768829"/>
        <a:ext cx="2142520" cy="857008"/>
      </dsp:txXfrm>
    </dsp:sp>
    <dsp:sp modelId="{E9CFF485-2D7C-43CB-9F25-8C1C3ED0C844}">
      <dsp:nvSpPr>
        <dsp:cNvPr id="0" name=""/>
        <dsp:cNvSpPr/>
      </dsp:nvSpPr>
      <dsp:spPr>
        <a:xfrm>
          <a:off x="443541" y="1625837"/>
          <a:ext cx="2142520" cy="30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完成全量生产、</a:t>
          </a:r>
          <a:r>
            <a:rPr lang="en-US" altLang="en-US" sz="1600" kern="1200" dirty="0" smtClean="0"/>
            <a:t>BC</a:t>
          </a:r>
          <a:r>
            <a:rPr lang="zh-CN" altLang="en-US" sz="1600" kern="1200" dirty="0" smtClean="0"/>
            <a:t>、</a:t>
          </a:r>
          <a:r>
            <a:rPr lang="en-US" altLang="en-US" sz="1600" kern="1200" dirty="0" smtClean="0"/>
            <a:t>KUDU</a:t>
          </a:r>
          <a:r>
            <a:rPr lang="zh-CN" altLang="en-US" sz="1600" kern="1200" dirty="0" smtClean="0"/>
            <a:t>三套环境总量体外稽核方案以及稽核代码的开发；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人工巡检模板固化；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rgbClr val="FF0000"/>
              </a:solidFill>
            </a:rPr>
            <a:t>目标</a:t>
          </a:r>
          <a:r>
            <a:rPr lang="zh-CN" altLang="en-US" sz="1600" kern="1200" dirty="0" smtClean="0"/>
            <a:t>：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/>
            <a:t>OGG</a:t>
          </a:r>
          <a:r>
            <a:rPr lang="zh-CN" altLang="en-US" sz="1600" kern="1200" dirty="0" smtClean="0"/>
            <a:t>监控工具框架定稿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数据质量周报输出</a:t>
          </a:r>
          <a:endParaRPr lang="zh-CN" altLang="en-US" sz="1600" kern="1200" dirty="0"/>
        </a:p>
      </dsp:txBody>
      <dsp:txXfrm>
        <a:off x="506293" y="1688589"/>
        <a:ext cx="2017016" cy="2898496"/>
      </dsp:txXfrm>
    </dsp:sp>
    <dsp:sp modelId="{3A16855D-4F0F-4D53-B436-682FFA9607E9}">
      <dsp:nvSpPr>
        <dsp:cNvPr id="0" name=""/>
        <dsp:cNvSpPr/>
      </dsp:nvSpPr>
      <dsp:spPr>
        <a:xfrm>
          <a:off x="2472030" y="930620"/>
          <a:ext cx="688572" cy="533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472030" y="1037305"/>
        <a:ext cx="528545" cy="320055"/>
      </dsp:txXfrm>
    </dsp:sp>
    <dsp:sp modelId="{7CDB1660-798B-4264-B0B1-4612479002D7}">
      <dsp:nvSpPr>
        <dsp:cNvPr id="0" name=""/>
        <dsp:cNvSpPr/>
      </dsp:nvSpPr>
      <dsp:spPr>
        <a:xfrm>
          <a:off x="3446425" y="768829"/>
          <a:ext cx="2142520" cy="151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二季度</a:t>
          </a:r>
          <a:endParaRPr lang="zh-CN" altLang="en-US" sz="3500" kern="1200" dirty="0"/>
        </a:p>
      </dsp:txBody>
      <dsp:txXfrm>
        <a:off x="3446425" y="768829"/>
        <a:ext cx="2142520" cy="857008"/>
      </dsp:txXfrm>
    </dsp:sp>
    <dsp:sp modelId="{4FC3E5C8-9333-41CF-850F-5B8F14F3666D}">
      <dsp:nvSpPr>
        <dsp:cNvPr id="0" name=""/>
        <dsp:cNvSpPr/>
      </dsp:nvSpPr>
      <dsp:spPr>
        <a:xfrm>
          <a:off x="3885254" y="1625837"/>
          <a:ext cx="2142520" cy="30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完成稽核监控工具落地、并且处理总量稽核可视化展示以及</a:t>
          </a:r>
          <a:r>
            <a:rPr lang="en-US" altLang="en-US" sz="1600" kern="1200" dirty="0" smtClean="0"/>
            <a:t>OGG</a:t>
          </a:r>
          <a:r>
            <a:rPr lang="zh-CN" altLang="en-US" sz="1600" kern="1200" dirty="0" smtClean="0"/>
            <a:t>进程监控告警、以及空间告警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rgbClr val="FF0000"/>
              </a:solidFill>
            </a:rPr>
            <a:t>目标：</a:t>
          </a:r>
          <a:endParaRPr lang="zh-CN" alt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OGG</a:t>
          </a:r>
          <a:r>
            <a:rPr lang="zh-CN" altLang="en-US" sz="1600" kern="1200" dirty="0" smtClean="0"/>
            <a:t>监控系统上线进入生产运营环节</a:t>
          </a:r>
          <a:endParaRPr lang="zh-CN" altLang="en-US" sz="1600" kern="1200" dirty="0"/>
        </a:p>
      </dsp:txBody>
      <dsp:txXfrm>
        <a:off x="3948006" y="1688589"/>
        <a:ext cx="2017016" cy="2898496"/>
      </dsp:txXfrm>
    </dsp:sp>
    <dsp:sp modelId="{6E07B422-020F-4DAB-B4BF-9ABAAA755CD1}">
      <dsp:nvSpPr>
        <dsp:cNvPr id="0" name=""/>
        <dsp:cNvSpPr/>
      </dsp:nvSpPr>
      <dsp:spPr>
        <a:xfrm>
          <a:off x="5913743" y="930620"/>
          <a:ext cx="688572" cy="533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913743" y="1037305"/>
        <a:ext cx="528545" cy="320055"/>
      </dsp:txXfrm>
    </dsp:sp>
    <dsp:sp modelId="{20602174-B708-4988-8325-A67014B2D6AB}">
      <dsp:nvSpPr>
        <dsp:cNvPr id="0" name=""/>
        <dsp:cNvSpPr/>
      </dsp:nvSpPr>
      <dsp:spPr>
        <a:xfrm>
          <a:off x="6888138" y="768829"/>
          <a:ext cx="2142520" cy="151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三季度</a:t>
          </a:r>
          <a:endParaRPr lang="zh-CN" altLang="en-US" sz="3500" kern="1200" dirty="0"/>
        </a:p>
      </dsp:txBody>
      <dsp:txXfrm>
        <a:off x="6888138" y="768829"/>
        <a:ext cx="2142520" cy="857008"/>
      </dsp:txXfrm>
    </dsp:sp>
    <dsp:sp modelId="{B93DB09B-962E-41C4-837F-067D85FF369E}">
      <dsp:nvSpPr>
        <dsp:cNvPr id="0" name=""/>
        <dsp:cNvSpPr/>
      </dsp:nvSpPr>
      <dsp:spPr>
        <a:xfrm>
          <a:off x="7326967" y="1625837"/>
          <a:ext cx="2142520" cy="30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OGG</a:t>
          </a:r>
          <a:r>
            <a:rPr lang="zh-CN" altLang="en-US" sz="1600" kern="1200" dirty="0" smtClean="0"/>
            <a:t>监控迭代优化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完成</a:t>
          </a:r>
          <a:r>
            <a:rPr lang="en-US" altLang="en-US" sz="1600" kern="1200" dirty="0" smtClean="0"/>
            <a:t>kudu</a:t>
          </a:r>
          <a:r>
            <a:rPr lang="zh-CN" altLang="en-US" sz="1600" kern="1200" dirty="0" smtClean="0"/>
            <a:t>字段管理流程落地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>
              <a:solidFill>
                <a:srgbClr val="FF0000"/>
              </a:solidFill>
            </a:rPr>
            <a:t>目标</a:t>
          </a:r>
          <a:endParaRPr lang="zh-CN" altLang="en-US" sz="16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数据质量可控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字典准确率可控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</dsp:txBody>
      <dsp:txXfrm>
        <a:off x="7389719" y="1688589"/>
        <a:ext cx="2017016" cy="289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97960-B19A-4759-B002-630AE84E2BB1}">
      <dsp:nvSpPr>
        <dsp:cNvPr id="0" name=""/>
        <dsp:cNvSpPr/>
      </dsp:nvSpPr>
      <dsp:spPr>
        <a:xfrm>
          <a:off x="1535542" y="2105"/>
          <a:ext cx="946533" cy="615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全量监控</a:t>
          </a:r>
          <a:endParaRPr lang="zh-CN" altLang="en-US" sz="1400" kern="1200" dirty="0"/>
        </a:p>
      </dsp:txBody>
      <dsp:txXfrm>
        <a:off x="1565576" y="32139"/>
        <a:ext cx="886465" cy="555178"/>
      </dsp:txXfrm>
    </dsp:sp>
    <dsp:sp modelId="{1C8A9E37-EF0B-4AA7-AAB2-F7926051D381}">
      <dsp:nvSpPr>
        <dsp:cNvPr id="0" name=""/>
        <dsp:cNvSpPr/>
      </dsp:nvSpPr>
      <dsp:spPr>
        <a:xfrm>
          <a:off x="780447" y="309729"/>
          <a:ext cx="2456723" cy="2456723"/>
        </a:xfrm>
        <a:custGeom>
          <a:avLst/>
          <a:gdLst/>
          <a:ahLst/>
          <a:cxnLst/>
          <a:rect l="0" t="0" r="0" b="0"/>
          <a:pathLst>
            <a:path>
              <a:moveTo>
                <a:pt x="1828228" y="156432"/>
              </a:moveTo>
              <a:arcTo wR="1228361" hR="1228361" stAng="17953918" swAng="12107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0F975-F8D0-4B87-9F61-AC0BB9F0365F}">
      <dsp:nvSpPr>
        <dsp:cNvPr id="0" name=""/>
        <dsp:cNvSpPr/>
      </dsp:nvSpPr>
      <dsp:spPr>
        <a:xfrm>
          <a:off x="2703784" y="850883"/>
          <a:ext cx="946533" cy="615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增量监控</a:t>
          </a:r>
          <a:endParaRPr lang="zh-CN" altLang="en-US" sz="1400" kern="1200" dirty="0"/>
        </a:p>
      </dsp:txBody>
      <dsp:txXfrm>
        <a:off x="2733818" y="880917"/>
        <a:ext cx="886465" cy="555178"/>
      </dsp:txXfrm>
    </dsp:sp>
    <dsp:sp modelId="{40A5C436-9815-4301-9222-D8E5E17BD858}">
      <dsp:nvSpPr>
        <dsp:cNvPr id="0" name=""/>
        <dsp:cNvSpPr/>
      </dsp:nvSpPr>
      <dsp:spPr>
        <a:xfrm>
          <a:off x="780447" y="309729"/>
          <a:ext cx="2456723" cy="2456723"/>
        </a:xfrm>
        <a:custGeom>
          <a:avLst/>
          <a:gdLst/>
          <a:ahLst/>
          <a:cxnLst/>
          <a:rect l="0" t="0" r="0" b="0"/>
          <a:pathLst>
            <a:path>
              <a:moveTo>
                <a:pt x="2453770" y="1313482"/>
              </a:moveTo>
              <a:arcTo wR="1228361" hR="1228361" stAng="21838414" swAng="13591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B7A13-0A01-43CA-A634-AB279F436F63}">
      <dsp:nvSpPr>
        <dsp:cNvPr id="0" name=""/>
        <dsp:cNvSpPr/>
      </dsp:nvSpPr>
      <dsp:spPr>
        <a:xfrm>
          <a:off x="2257555" y="2224233"/>
          <a:ext cx="946533" cy="615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OGG</a:t>
          </a:r>
          <a:r>
            <a:rPr lang="zh-CN" altLang="en-US" sz="1400" kern="1200" dirty="0" smtClean="0"/>
            <a:t>进程监控</a:t>
          </a:r>
          <a:endParaRPr lang="zh-CN" altLang="en-US" sz="1400" kern="1200" dirty="0"/>
        </a:p>
      </dsp:txBody>
      <dsp:txXfrm>
        <a:off x="2287589" y="2254267"/>
        <a:ext cx="886465" cy="555178"/>
      </dsp:txXfrm>
    </dsp:sp>
    <dsp:sp modelId="{F7B52272-7BD3-4D40-8729-69B05F39836F}">
      <dsp:nvSpPr>
        <dsp:cNvPr id="0" name=""/>
        <dsp:cNvSpPr/>
      </dsp:nvSpPr>
      <dsp:spPr>
        <a:xfrm>
          <a:off x="780447" y="309729"/>
          <a:ext cx="2456723" cy="2456723"/>
        </a:xfrm>
        <a:custGeom>
          <a:avLst/>
          <a:gdLst/>
          <a:ahLst/>
          <a:cxnLst/>
          <a:rect l="0" t="0" r="0" b="0"/>
          <a:pathLst>
            <a:path>
              <a:moveTo>
                <a:pt x="1378961" y="2447456"/>
              </a:moveTo>
              <a:arcTo wR="1228361" hR="1228361" stAng="4977461" swAng="8450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2126E-8462-4269-BBEB-672F2E8C6541}">
      <dsp:nvSpPr>
        <dsp:cNvPr id="0" name=""/>
        <dsp:cNvSpPr/>
      </dsp:nvSpPr>
      <dsp:spPr>
        <a:xfrm>
          <a:off x="813529" y="2224233"/>
          <a:ext cx="946533" cy="615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OGG</a:t>
          </a:r>
          <a:r>
            <a:rPr lang="zh-CN" altLang="en-US" sz="1400" kern="1200" dirty="0" smtClean="0"/>
            <a:t>稽核规则固化</a:t>
          </a:r>
          <a:endParaRPr lang="zh-CN" altLang="en-US" sz="1400" kern="1200" dirty="0"/>
        </a:p>
      </dsp:txBody>
      <dsp:txXfrm>
        <a:off x="843563" y="2254267"/>
        <a:ext cx="886465" cy="555178"/>
      </dsp:txXfrm>
    </dsp:sp>
    <dsp:sp modelId="{7428961B-0C5E-4C92-8BEE-E7C1D811FA4E}">
      <dsp:nvSpPr>
        <dsp:cNvPr id="0" name=""/>
        <dsp:cNvSpPr/>
      </dsp:nvSpPr>
      <dsp:spPr>
        <a:xfrm>
          <a:off x="780447" y="309729"/>
          <a:ext cx="2456723" cy="2456723"/>
        </a:xfrm>
        <a:custGeom>
          <a:avLst/>
          <a:gdLst/>
          <a:ahLst/>
          <a:cxnLst/>
          <a:rect l="0" t="0" r="0" b="0"/>
          <a:pathLst>
            <a:path>
              <a:moveTo>
                <a:pt x="130264" y="1778866"/>
              </a:moveTo>
              <a:arcTo wR="1228361" hR="1228361" stAng="9202452" swAng="13591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6D8FF-DDA8-45D3-8258-0B146AD97898}">
      <dsp:nvSpPr>
        <dsp:cNvPr id="0" name=""/>
        <dsp:cNvSpPr/>
      </dsp:nvSpPr>
      <dsp:spPr>
        <a:xfrm>
          <a:off x="367301" y="850883"/>
          <a:ext cx="946533" cy="615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OGG</a:t>
          </a:r>
          <a:r>
            <a:rPr lang="zh-CN" altLang="en-US" sz="1400" kern="1200" dirty="0" smtClean="0"/>
            <a:t>监控工具升级</a:t>
          </a:r>
          <a:endParaRPr lang="zh-CN" altLang="en-US" sz="1400" kern="1200" dirty="0"/>
        </a:p>
      </dsp:txBody>
      <dsp:txXfrm>
        <a:off x="397335" y="880917"/>
        <a:ext cx="886465" cy="555178"/>
      </dsp:txXfrm>
    </dsp:sp>
    <dsp:sp modelId="{7A6BCF4C-81BE-462C-9AC3-759F28FC9DAA}">
      <dsp:nvSpPr>
        <dsp:cNvPr id="0" name=""/>
        <dsp:cNvSpPr/>
      </dsp:nvSpPr>
      <dsp:spPr>
        <a:xfrm>
          <a:off x="780447" y="309729"/>
          <a:ext cx="2456723" cy="2456723"/>
        </a:xfrm>
        <a:custGeom>
          <a:avLst/>
          <a:gdLst/>
          <a:ahLst/>
          <a:cxnLst/>
          <a:rect l="0" t="0" r="0" b="0"/>
          <a:pathLst>
            <a:path>
              <a:moveTo>
                <a:pt x="295541" y="429162"/>
              </a:moveTo>
              <a:arcTo wR="1228361" hR="1228361" stAng="13235309" swAng="12107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CD6CF1-84B2-4B9F-AB76-5CD37DD46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D5C6B2A-0964-43C7-BE0C-BB9D85AB5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F36269-0D06-43A2-967B-85EE94F9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7C1F9F-F6D5-4864-B87D-EF89E603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7B2B44-78DE-4B57-A5F6-FBAE4AF1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80326E-89BB-4840-A77D-6D7D98C5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4C0A86E-A89A-4BEB-B05B-393FFC61B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E081206-8EEC-443B-BB91-5E054E74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1A7A60-0522-4677-BFBA-9ABAE40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5B8A8A-D6BA-41A7-8EB2-29A86C45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9E2597A-84BB-4DF6-BBFB-FB5480EC6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1C50F6-AB1C-4746-ACCA-422550C2E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849346-D5EA-46FB-942A-9CD930F9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F3824B-9768-4DBD-92F3-1EFDD30C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105155-60AF-48D6-98FE-8EED6C3E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1FA58B-20F0-404E-B04B-9FE53F37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EB8D27-487F-4181-ACB8-68F5B98D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F04827-1D15-4E5C-BFFE-33C7811F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11ACB2-BE27-4300-BD77-01C0AD17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67F172-BEEB-44D6-A5AC-23E41F19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6D2945-6532-4082-9B66-22A1355F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7496162-3938-47F3-890C-87DD422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FFED3B-7A33-48EA-AFD2-73116D39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A05C22-097D-4816-BF37-2CE84EEF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29CA83A-A7D2-47CC-8CEC-7DB13B6B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0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94F480-7259-46A6-AB45-3F6A8777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38FD9B-25E9-4B2C-BFF1-DCF64EDB5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9E22A45-ABBC-498B-ACF7-47D24532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7F70BB3-DB8E-4E25-96EC-EAFE0BC0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4B6B336-C436-4F58-BF04-A837FDBD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C775418-1987-4830-A6A0-32703DF8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3CD0C8-A346-4DBE-B099-4C2F7FE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12D87FE-1F6B-415A-BFD7-49632B38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E9745BA-75E2-4EC3-9BC5-F04C4D50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E8D7F69-C4CE-42DB-87ED-722FFE9D1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D76DAC3-30C3-46E5-9D4F-E5146B04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2DE1D1D-E7D4-42C2-AA7B-C2BEB334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6239F47-DA3E-4816-8817-CECC0952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3847B58-946E-476C-BD80-E091978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75EBC9-A082-4A9E-8207-64063702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2CA7D82-6087-4EBF-9D08-63220D73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403CAD6-6C9C-44F2-891B-ABEFF768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1D10369-8AA9-4D24-8FFA-C4EEE6B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E5CC919-A3BC-4AD4-A6BF-BC8626EA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16B6E00-2420-435F-866D-B063AE59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EE1612-62E8-46E8-951E-5482697E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470FAA-312F-41CA-83BF-2889CA90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E16779-A293-4CDF-BAE8-D940802E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51D6036-2D6E-4381-9C5C-D85D8F91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DC7503-7674-4CD5-98D3-DFEC04E9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FF4067D-1617-4419-B407-7A294B97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997505E-7C60-4345-96D2-3A6AEE64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D8BFB2-445F-4D45-9ABE-4AAA5048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A4390-416A-4ED2-B769-23AA84535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FA739E5-0CA5-4878-9858-C18E583EC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25B6ACC-5A1F-49DD-9042-115804B1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855A8F9-712F-42A2-940D-3C4F7E71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9C7A3A6-5E3E-49A8-806A-5819291D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5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1216F2A-7E0A-434B-9575-6F1F0160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33F7E8F-040B-41E3-8C93-CC297D6F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AD29AD8-C4D8-4BF9-97C6-8DDCEA59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AF05-9957-44FA-B085-4DC821AD7B05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AE43A6-7E73-4531-8977-531699C7D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B637B5-FDA3-4A2C-B91F-6B084092C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7CDE-2E8F-4C09-ACD9-99EC6DEE7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31353699"/>
              </p:ext>
            </p:extLst>
          </p:nvPr>
        </p:nvGraphicFramePr>
        <p:xfrm>
          <a:off x="1116853" y="1176866"/>
          <a:ext cx="9474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1834263" y="546864"/>
            <a:ext cx="8039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OGG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监控体系</a:t>
            </a:r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2019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年规划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后续展望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54480"/>
            <a:ext cx="528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产生什么报错，对应采用自动恢复手段；</a:t>
            </a:r>
            <a:endParaRPr lang="en-US" altLang="zh-CN" dirty="0" smtClean="0"/>
          </a:p>
          <a:p>
            <a:r>
              <a:rPr lang="zh-CN" altLang="en-US" dirty="0" smtClean="0"/>
              <a:t>关联监控；如增量加大是否产生</a:t>
            </a:r>
            <a:r>
              <a:rPr lang="en-US" altLang="zh-CN" dirty="0" err="1" smtClean="0"/>
              <a:t>ogg</a:t>
            </a:r>
            <a:r>
              <a:rPr lang="zh-CN" altLang="en-US" dirty="0" smtClean="0"/>
              <a:t>延迟？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总体方案框架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1" y="879713"/>
            <a:ext cx="11308976" cy="662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84840" y="377324"/>
            <a:ext cx="8495638" cy="6374068"/>
            <a:chOff x="426720" y="1367161"/>
            <a:chExt cx="7963272" cy="5299969"/>
          </a:xfrm>
        </p:grpSpPr>
        <p:sp>
          <p:nvSpPr>
            <p:cNvPr id="5" name="矩形 4"/>
            <p:cNvSpPr/>
            <p:nvPr/>
          </p:nvSpPr>
          <p:spPr>
            <a:xfrm>
              <a:off x="426720" y="1367161"/>
              <a:ext cx="7498080" cy="26076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卷形: 垂直 41">
              <a:extLst>
                <a:ext uri="{FF2B5EF4-FFF2-40B4-BE49-F238E27FC236}">
                  <a16:creationId xmlns:a16="http://schemas.microsoft.com/office/drawing/2014/main" xmlns="" id="{316C03D5-8874-42E9-B3B2-5EE1FC187AB0}"/>
                </a:ext>
              </a:extLst>
            </p:cNvPr>
            <p:cNvSpPr/>
            <p:nvPr/>
          </p:nvSpPr>
          <p:spPr>
            <a:xfrm>
              <a:off x="701336" y="1445317"/>
              <a:ext cx="1012268" cy="660410"/>
            </a:xfrm>
            <a:prstGeom prst="verticalScroll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稽核报告</a:t>
              </a:r>
            </a:p>
          </p:txBody>
        </p:sp>
        <p:sp>
          <p:nvSpPr>
            <p:cNvPr id="7" name="矩形 64"/>
            <p:cNvSpPr>
              <a:spLocks noChangeArrowheads="1"/>
            </p:cNvSpPr>
            <p:nvPr/>
          </p:nvSpPr>
          <p:spPr bwMode="auto">
            <a:xfrm>
              <a:off x="5999065" y="1512296"/>
              <a:ext cx="1269535" cy="559893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稽核报告正常</a:t>
              </a:r>
              <a:endParaRPr lang="en-US" altLang="zh-CN" sz="1300" kern="0" dirty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无需异常处理</a:t>
              </a:r>
            </a:p>
          </p:txBody>
        </p:sp>
        <p:sp>
          <p:nvSpPr>
            <p:cNvPr id="8" name="菱形 7"/>
            <p:cNvSpPr/>
            <p:nvPr/>
          </p:nvSpPr>
          <p:spPr>
            <a:xfrm>
              <a:off x="3476184" y="1528017"/>
              <a:ext cx="1396110" cy="528451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是否异常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8" idx="1"/>
            </p:cNvCxnSpPr>
            <p:nvPr/>
          </p:nvCxnSpPr>
          <p:spPr>
            <a:xfrm>
              <a:off x="1631053" y="1775522"/>
              <a:ext cx="1845131" cy="1672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8" idx="3"/>
              <a:endCxn id="7" idx="1"/>
            </p:cNvCxnSpPr>
            <p:nvPr/>
          </p:nvCxnSpPr>
          <p:spPr>
            <a:xfrm>
              <a:off x="4872294" y="1792243"/>
              <a:ext cx="112677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文本框 19"/>
            <p:cNvSpPr txBox="1"/>
            <p:nvPr/>
          </p:nvSpPr>
          <p:spPr>
            <a:xfrm>
              <a:off x="5350457" y="1551667"/>
              <a:ext cx="37315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否</a:t>
              </a:r>
            </a:p>
          </p:txBody>
        </p:sp>
        <p:sp>
          <p:nvSpPr>
            <p:cNvPr id="12" name="文本框 26"/>
            <p:cNvSpPr txBox="1"/>
            <p:nvPr/>
          </p:nvSpPr>
          <p:spPr>
            <a:xfrm>
              <a:off x="3853958" y="2086928"/>
              <a:ext cx="37315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是</a:t>
              </a:r>
            </a:p>
          </p:txBody>
        </p:sp>
        <p:sp>
          <p:nvSpPr>
            <p:cNvPr id="13" name="矩形 64"/>
            <p:cNvSpPr>
              <a:spLocks noChangeArrowheads="1"/>
            </p:cNvSpPr>
            <p:nvPr/>
          </p:nvSpPr>
          <p:spPr bwMode="auto">
            <a:xfrm>
              <a:off x="3340635" y="5993721"/>
              <a:ext cx="1667203" cy="337215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解决问题</a:t>
              </a:r>
              <a:r>
                <a:rPr lang="en-US" altLang="zh-CN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&amp;</a:t>
              </a: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恢复问题</a:t>
              </a:r>
            </a:p>
          </p:txBody>
        </p:sp>
        <p:cxnSp>
          <p:nvCxnSpPr>
            <p:cNvPr id="14" name="直接箭头连接符 13"/>
            <p:cNvCxnSpPr>
              <a:stCxn id="39" idx="2"/>
              <a:endCxn id="13" idx="0"/>
            </p:cNvCxnSpPr>
            <p:nvPr/>
          </p:nvCxnSpPr>
          <p:spPr>
            <a:xfrm flipH="1">
              <a:off x="4174237" y="5667437"/>
              <a:ext cx="972" cy="32628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>
              <a:off x="8389992" y="1367161"/>
              <a:ext cx="0" cy="5299969"/>
            </a:xfrm>
            <a:prstGeom prst="line">
              <a:avLst/>
            </a:prstGeom>
            <a:ln w="1905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64"/>
            <p:cNvSpPr>
              <a:spLocks noChangeArrowheads="1"/>
            </p:cNvSpPr>
            <p:nvPr/>
          </p:nvSpPr>
          <p:spPr bwMode="auto">
            <a:xfrm>
              <a:off x="2639511" y="2663824"/>
              <a:ext cx="1296000" cy="337215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进程异常</a:t>
              </a:r>
            </a:p>
          </p:txBody>
        </p:sp>
        <p:sp>
          <p:nvSpPr>
            <p:cNvPr id="17" name="矩形 64"/>
            <p:cNvSpPr>
              <a:spLocks noChangeArrowheads="1"/>
            </p:cNvSpPr>
            <p:nvPr/>
          </p:nvSpPr>
          <p:spPr bwMode="auto">
            <a:xfrm>
              <a:off x="4372473" y="2663824"/>
              <a:ext cx="1296000" cy="337215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数据异常</a:t>
              </a:r>
            </a:p>
          </p:txBody>
        </p:sp>
        <p:cxnSp>
          <p:nvCxnSpPr>
            <p:cNvPr id="18" name="肘形连接符 17"/>
            <p:cNvCxnSpPr>
              <a:stCxn id="8" idx="2"/>
              <a:endCxn id="16" idx="0"/>
            </p:cNvCxnSpPr>
            <p:nvPr/>
          </p:nvCxnSpPr>
          <p:spPr>
            <a:xfrm rot="5400000">
              <a:off x="3427197" y="1916782"/>
              <a:ext cx="607356" cy="886728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肘形连接符 18"/>
            <p:cNvCxnSpPr>
              <a:stCxn id="8" idx="2"/>
              <a:endCxn id="17" idx="0"/>
            </p:cNvCxnSpPr>
            <p:nvPr/>
          </p:nvCxnSpPr>
          <p:spPr>
            <a:xfrm rot="16200000" flipH="1">
              <a:off x="4293678" y="1937029"/>
              <a:ext cx="607356" cy="846234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" name="文本框 46"/>
            <p:cNvSpPr txBox="1"/>
            <p:nvPr/>
          </p:nvSpPr>
          <p:spPr>
            <a:xfrm>
              <a:off x="3794818" y="2400481"/>
              <a:ext cx="77928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异常类型</a:t>
              </a:r>
            </a:p>
          </p:txBody>
        </p:sp>
        <p:sp>
          <p:nvSpPr>
            <p:cNvPr id="21" name="矩形 64"/>
            <p:cNvSpPr>
              <a:spLocks noChangeArrowheads="1"/>
            </p:cNvSpPr>
            <p:nvPr/>
          </p:nvSpPr>
          <p:spPr bwMode="auto">
            <a:xfrm>
              <a:off x="3340637" y="3430585"/>
              <a:ext cx="1667203" cy="337215"/>
            </a:xfrm>
            <a:prstGeom prst="roundRect">
              <a:avLst/>
            </a:prstGeom>
            <a:solidFill>
              <a:srgbClr val="00B4FF"/>
            </a:solidFill>
            <a:ln w="12700">
              <a:solidFill>
                <a:srgbClr val="008FD4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分析异常原因</a:t>
              </a:r>
            </a:p>
          </p:txBody>
        </p:sp>
        <p:cxnSp>
          <p:nvCxnSpPr>
            <p:cNvPr id="22" name="肘形连接符 21"/>
            <p:cNvCxnSpPr>
              <a:stCxn id="17" idx="2"/>
              <a:endCxn id="21" idx="0"/>
            </p:cNvCxnSpPr>
            <p:nvPr/>
          </p:nvCxnSpPr>
          <p:spPr>
            <a:xfrm rot="5400000">
              <a:off x="4382583" y="2792695"/>
              <a:ext cx="429546" cy="846234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肘形连接符 22"/>
            <p:cNvCxnSpPr>
              <a:stCxn id="16" idx="2"/>
              <a:endCxn id="21" idx="0"/>
            </p:cNvCxnSpPr>
            <p:nvPr/>
          </p:nvCxnSpPr>
          <p:spPr>
            <a:xfrm rot="16200000" flipH="1">
              <a:off x="3516102" y="2772448"/>
              <a:ext cx="429546" cy="886728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文本框 64"/>
            <p:cNvSpPr txBox="1"/>
            <p:nvPr/>
          </p:nvSpPr>
          <p:spPr>
            <a:xfrm>
              <a:off x="3906153" y="2933877"/>
              <a:ext cx="48605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分析</a:t>
              </a:r>
            </a:p>
          </p:txBody>
        </p:sp>
        <p:sp>
          <p:nvSpPr>
            <p:cNvPr id="25" name="矩形 64"/>
            <p:cNvSpPr>
              <a:spLocks noChangeArrowheads="1"/>
            </p:cNvSpPr>
            <p:nvPr/>
          </p:nvSpPr>
          <p:spPr bwMode="auto">
            <a:xfrm>
              <a:off x="2261517" y="4181743"/>
              <a:ext cx="1108997" cy="3541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数据缺失</a:t>
              </a:r>
            </a:p>
          </p:txBody>
        </p:sp>
        <p:sp>
          <p:nvSpPr>
            <p:cNvPr id="26" name="矩形 64"/>
            <p:cNvSpPr>
              <a:spLocks noChangeArrowheads="1"/>
            </p:cNvSpPr>
            <p:nvPr/>
          </p:nvSpPr>
          <p:spPr bwMode="auto">
            <a:xfrm>
              <a:off x="3619739" y="4185625"/>
              <a:ext cx="1108997" cy="3541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数据紊乱</a:t>
              </a:r>
            </a:p>
          </p:txBody>
        </p:sp>
        <p:sp>
          <p:nvSpPr>
            <p:cNvPr id="27" name="矩形 64"/>
            <p:cNvSpPr>
              <a:spLocks noChangeArrowheads="1"/>
            </p:cNvSpPr>
            <p:nvPr/>
          </p:nvSpPr>
          <p:spPr bwMode="auto">
            <a:xfrm>
              <a:off x="4983101" y="4181743"/>
              <a:ext cx="1108997" cy="3541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数据冗余</a:t>
              </a:r>
            </a:p>
          </p:txBody>
        </p:sp>
        <p:sp>
          <p:nvSpPr>
            <p:cNvPr id="28" name="矩形 64"/>
            <p:cNvSpPr>
              <a:spLocks noChangeArrowheads="1"/>
            </p:cNvSpPr>
            <p:nvPr/>
          </p:nvSpPr>
          <p:spPr bwMode="auto">
            <a:xfrm>
              <a:off x="876664" y="4181743"/>
              <a:ext cx="1108997" cy="3541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进程</a:t>
              </a:r>
              <a:r>
                <a:rPr lang="en-US" altLang="zh-CN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Abend</a:t>
              </a:r>
              <a:endParaRPr lang="zh-CN" altLang="en-US" sz="1300" kern="0" dirty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29" name="肘形连接符 28"/>
            <p:cNvCxnSpPr>
              <a:stCxn id="21" idx="2"/>
              <a:endCxn id="28" idx="0"/>
            </p:cNvCxnSpPr>
            <p:nvPr/>
          </p:nvCxnSpPr>
          <p:spPr>
            <a:xfrm rot="5400000">
              <a:off x="2595730" y="2603233"/>
              <a:ext cx="413943" cy="2743076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肘形连接符 29"/>
            <p:cNvCxnSpPr>
              <a:stCxn id="21" idx="2"/>
              <a:endCxn id="25" idx="0"/>
            </p:cNvCxnSpPr>
            <p:nvPr/>
          </p:nvCxnSpPr>
          <p:spPr>
            <a:xfrm rot="5400000">
              <a:off x="3288157" y="3295660"/>
              <a:ext cx="413943" cy="1358223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肘形连接符 30"/>
            <p:cNvCxnSpPr>
              <a:stCxn id="21" idx="2"/>
              <a:endCxn id="26" idx="0"/>
            </p:cNvCxnSpPr>
            <p:nvPr/>
          </p:nvCxnSpPr>
          <p:spPr>
            <a:xfrm rot="5400000">
              <a:off x="3965327" y="3976712"/>
              <a:ext cx="417825" cy="1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肘形连接符 31"/>
            <p:cNvCxnSpPr>
              <a:stCxn id="21" idx="2"/>
              <a:endCxn id="27" idx="0"/>
            </p:cNvCxnSpPr>
            <p:nvPr/>
          </p:nvCxnSpPr>
          <p:spPr>
            <a:xfrm rot="16200000" flipH="1">
              <a:off x="4648948" y="3293090"/>
              <a:ext cx="413943" cy="1363361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" name="矩形 64"/>
            <p:cNvSpPr>
              <a:spLocks noChangeArrowheads="1"/>
            </p:cNvSpPr>
            <p:nvPr/>
          </p:nvSpPr>
          <p:spPr bwMode="auto">
            <a:xfrm>
              <a:off x="2261516" y="5224598"/>
              <a:ext cx="3611997" cy="2695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业务</a:t>
              </a: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人员：资源：马粱</a:t>
              </a:r>
              <a:r>
                <a:rPr lang="en-US" altLang="zh-CN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/</a:t>
              </a: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流程</a:t>
              </a:r>
              <a:r>
                <a:rPr lang="en-US" altLang="zh-CN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</a:t>
              </a: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李伟</a:t>
              </a:r>
              <a:r>
                <a:rPr lang="en-US" altLang="zh-CN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/</a:t>
              </a: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大数据</a:t>
              </a:r>
              <a:r>
                <a:rPr lang="en-US" altLang="zh-CN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:</a:t>
              </a: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孙荣茂</a:t>
              </a:r>
              <a:endParaRPr lang="en-US" altLang="zh-CN" sz="1300" kern="0" dirty="0" smtClean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4" name="矩形 64"/>
            <p:cNvSpPr>
              <a:spLocks noChangeArrowheads="1"/>
            </p:cNvSpPr>
            <p:nvPr/>
          </p:nvSpPr>
          <p:spPr bwMode="auto">
            <a:xfrm>
              <a:off x="876664" y="5139999"/>
              <a:ext cx="1108997" cy="3541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集成</a:t>
              </a: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人员</a:t>
              </a:r>
              <a:endParaRPr lang="en-US" altLang="zh-CN" sz="1300" kern="0" dirty="0" smtClean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程阳</a:t>
              </a:r>
              <a:endParaRPr lang="zh-CN" altLang="en-US" sz="1300" kern="0" dirty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35" name="直接箭头连接符 34"/>
            <p:cNvCxnSpPr>
              <a:stCxn id="28" idx="2"/>
              <a:endCxn id="34" idx="0"/>
            </p:cNvCxnSpPr>
            <p:nvPr/>
          </p:nvCxnSpPr>
          <p:spPr>
            <a:xfrm>
              <a:off x="1431163" y="4535899"/>
              <a:ext cx="0" cy="60410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5" idx="2"/>
            </p:cNvCxnSpPr>
            <p:nvPr/>
          </p:nvCxnSpPr>
          <p:spPr>
            <a:xfrm>
              <a:off x="2816016" y="4535899"/>
              <a:ext cx="1" cy="6886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6" idx="2"/>
            </p:cNvCxnSpPr>
            <p:nvPr/>
          </p:nvCxnSpPr>
          <p:spPr>
            <a:xfrm>
              <a:off x="4174238" y="4539781"/>
              <a:ext cx="0" cy="60410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7" idx="2"/>
            </p:cNvCxnSpPr>
            <p:nvPr/>
          </p:nvCxnSpPr>
          <p:spPr>
            <a:xfrm>
              <a:off x="5537600" y="4535899"/>
              <a:ext cx="0" cy="60410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圆角矩形 38"/>
            <p:cNvSpPr/>
            <p:nvPr/>
          </p:nvSpPr>
          <p:spPr bwMode="auto">
            <a:xfrm>
              <a:off x="701336" y="4781760"/>
              <a:ext cx="6947745" cy="885677"/>
            </a:xfrm>
            <a:prstGeom prst="roundRect">
              <a:avLst>
                <a:gd name="adj" fmla="val 875"/>
              </a:avLst>
            </a:prstGeom>
            <a:noFill/>
            <a:ln w="12700">
              <a:solidFill>
                <a:srgbClr val="0089CF"/>
              </a:solidFill>
              <a:prstDash val="lgDash"/>
            </a:ln>
          </p:spPr>
          <p:txBody>
            <a:bodyPr vert="horz" wrap="none" lIns="84484" tIns="42246" rIns="84484" bIns="42246" anchor="t"/>
            <a:lstStyle/>
            <a:p>
              <a:pPr algn="ctr" defTabSz="844792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zh-CN" altLang="en-US" sz="900" b="1" kern="0" dirty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运维团队</a:t>
              </a:r>
            </a:p>
          </p:txBody>
        </p:sp>
        <p:sp>
          <p:nvSpPr>
            <p:cNvPr id="40" name="文本框 103"/>
            <p:cNvSpPr txBox="1"/>
            <p:nvPr/>
          </p:nvSpPr>
          <p:spPr>
            <a:xfrm>
              <a:off x="1546621" y="4512522"/>
              <a:ext cx="804274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短信告警</a:t>
              </a:r>
            </a:p>
          </p:txBody>
        </p:sp>
        <p:sp>
          <p:nvSpPr>
            <p:cNvPr id="42" name="文本框 105"/>
            <p:cNvSpPr txBox="1"/>
            <p:nvPr/>
          </p:nvSpPr>
          <p:spPr>
            <a:xfrm>
              <a:off x="3090015" y="4512977"/>
              <a:ext cx="804274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邮件推送</a:t>
              </a:r>
            </a:p>
          </p:txBody>
        </p:sp>
        <p:sp>
          <p:nvSpPr>
            <p:cNvPr id="43" name="文本框 107"/>
            <p:cNvSpPr txBox="1"/>
            <p:nvPr/>
          </p:nvSpPr>
          <p:spPr>
            <a:xfrm>
              <a:off x="4577707" y="4530191"/>
              <a:ext cx="804274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邮件推送</a:t>
              </a:r>
            </a:p>
          </p:txBody>
        </p:sp>
        <p:sp>
          <p:nvSpPr>
            <p:cNvPr id="45" name="矩形 64"/>
            <p:cNvSpPr>
              <a:spLocks noChangeArrowheads="1"/>
            </p:cNvSpPr>
            <p:nvPr/>
          </p:nvSpPr>
          <p:spPr bwMode="auto">
            <a:xfrm>
              <a:off x="6341659" y="4186838"/>
              <a:ext cx="1108997" cy="354156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升级机制</a:t>
              </a:r>
              <a:endParaRPr lang="zh-CN" altLang="en-US" sz="1300" kern="0" dirty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46" name="肘形连接符 45"/>
            <p:cNvCxnSpPr>
              <a:stCxn id="21" idx="2"/>
              <a:endCxn id="45" idx="0"/>
            </p:cNvCxnSpPr>
            <p:nvPr/>
          </p:nvCxnSpPr>
          <p:spPr>
            <a:xfrm rot="16200000" flipH="1">
              <a:off x="5325679" y="2616359"/>
              <a:ext cx="419038" cy="2721919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7" name="矩形 64"/>
            <p:cNvSpPr>
              <a:spLocks noChangeArrowheads="1"/>
            </p:cNvSpPr>
            <p:nvPr/>
          </p:nvSpPr>
          <p:spPr bwMode="auto">
            <a:xfrm>
              <a:off x="6345285" y="5224596"/>
              <a:ext cx="1108997" cy="274798"/>
            </a:xfrm>
            <a:prstGeom prst="roundRect">
              <a:avLst/>
            </a:prstGeom>
            <a:noFill/>
            <a:ln w="12700">
              <a:solidFill>
                <a:srgbClr val="0089CF"/>
              </a:solidFill>
              <a:prstDash val="solid"/>
            </a:ln>
          </p:spPr>
          <p:txBody>
            <a:bodyPr wrap="none" lIns="112645" tIns="56328" rIns="112645" bIns="56328" anchor="ctr"/>
            <a:lstStyle/>
            <a:p>
              <a:pPr algn="ctr" defTabSz="11263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00" kern="0" dirty="0" smtClean="0">
                  <a:solidFill>
                    <a:srgbClr val="58595B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许铬辉</a:t>
              </a:r>
              <a:endParaRPr lang="zh-CN" altLang="en-US" sz="1300" kern="0" dirty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cxnSp>
          <p:nvCxnSpPr>
            <p:cNvPr id="48" name="直接箭头连接符 47"/>
            <p:cNvCxnSpPr>
              <a:stCxn id="47" idx="0"/>
              <a:endCxn id="45" idx="2"/>
            </p:cNvCxnSpPr>
            <p:nvPr/>
          </p:nvCxnSpPr>
          <p:spPr>
            <a:xfrm flipH="1" flipV="1">
              <a:off x="6896157" y="4540995"/>
              <a:ext cx="3627" cy="68360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9" name="卷形: 垂直 41">
              <a:extLst>
                <a:ext uri="{FF2B5EF4-FFF2-40B4-BE49-F238E27FC236}">
                  <a16:creationId xmlns:a16="http://schemas.microsoft.com/office/drawing/2014/main" xmlns="" id="{316C03D5-8874-42E9-B3B2-5EE1FC187AB0}"/>
                </a:ext>
              </a:extLst>
            </p:cNvPr>
            <p:cNvSpPr/>
            <p:nvPr/>
          </p:nvSpPr>
          <p:spPr>
            <a:xfrm>
              <a:off x="5999065" y="5832124"/>
              <a:ext cx="1012268" cy="660410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异常报告</a:t>
              </a:r>
            </a:p>
          </p:txBody>
        </p:sp>
        <p:cxnSp>
          <p:nvCxnSpPr>
            <p:cNvPr id="50" name="直接箭头连接符 49"/>
            <p:cNvCxnSpPr>
              <a:stCxn id="13" idx="3"/>
              <a:endCxn id="49" idx="1"/>
            </p:cNvCxnSpPr>
            <p:nvPr/>
          </p:nvCxnSpPr>
          <p:spPr>
            <a:xfrm>
              <a:off x="5007838" y="6162329"/>
              <a:ext cx="107377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1" name="文本框 148"/>
            <p:cNvSpPr txBox="1"/>
            <p:nvPr/>
          </p:nvSpPr>
          <p:spPr>
            <a:xfrm>
              <a:off x="5133388" y="5896922"/>
              <a:ext cx="740126" cy="2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67" dirty="0">
                  <a:solidFill>
                    <a:srgbClr val="58595B">
                      <a:lumMod val="50000"/>
                    </a:srgbClr>
                  </a:solidFill>
                  <a:latin typeface="微软雅黑"/>
                  <a:ea typeface="微软雅黑"/>
                  <a:cs typeface="Arial" pitchFamily="34" charset="0"/>
                </a:rPr>
                <a:t>输出报告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OGG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稽核日常流程及人员责任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0091001"/>
              </p:ext>
            </p:extLst>
          </p:nvPr>
        </p:nvGraphicFramePr>
        <p:xfrm>
          <a:off x="66701" y="803269"/>
          <a:ext cx="4017619" cy="2882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矩形 64"/>
          <p:cNvSpPr>
            <a:spLocks noChangeArrowheads="1"/>
          </p:cNvSpPr>
          <p:nvPr/>
        </p:nvSpPr>
        <p:spPr bwMode="auto">
          <a:xfrm>
            <a:off x="4008883" y="1943340"/>
            <a:ext cx="1759836" cy="381539"/>
          </a:xfrm>
          <a:prstGeom prst="roundRect">
            <a:avLst/>
          </a:prstGeom>
          <a:noFill/>
          <a:ln w="12700">
            <a:solidFill>
              <a:srgbClr val="0089CF"/>
            </a:solidFill>
            <a:prstDash val="solid"/>
          </a:ln>
        </p:spPr>
        <p:txBody>
          <a:bodyPr wrap="none" lIns="112645" tIns="56328" rIns="112645" bIns="56328" anchor="ctr"/>
          <a:lstStyle/>
          <a:p>
            <a:pPr algn="ctr" defTabSz="112636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00" kern="0" dirty="0" smtClean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电信方管控人员</a:t>
            </a:r>
            <a:r>
              <a:rPr lang="zh-CN" altLang="en-US" sz="1300" kern="0" dirty="0" smtClean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endParaRPr lang="en-US" altLang="zh-CN" sz="1300" kern="0" dirty="0" smtClean="0">
              <a:solidFill>
                <a:srgbClr val="58595B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defTabSz="112636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00" kern="0" dirty="0" smtClean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黄子杰、</a:t>
            </a:r>
            <a:endParaRPr lang="zh-CN" altLang="en-US" sz="1300" kern="0" dirty="0">
              <a:solidFill>
                <a:srgbClr val="58595B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53" name="直接箭头连接符 52"/>
          <p:cNvCxnSpPr>
            <a:stCxn id="52" idx="3"/>
            <a:endCxn id="16" idx="1"/>
          </p:cNvCxnSpPr>
          <p:nvPr/>
        </p:nvCxnSpPr>
        <p:spPr>
          <a:xfrm>
            <a:off x="5768719" y="2134110"/>
            <a:ext cx="576843" cy="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64"/>
          <p:cNvSpPr>
            <a:spLocks noChangeArrowheads="1"/>
          </p:cNvSpPr>
          <p:nvPr/>
        </p:nvSpPr>
        <p:spPr bwMode="auto">
          <a:xfrm>
            <a:off x="9929710" y="2838323"/>
            <a:ext cx="1862729" cy="381539"/>
          </a:xfrm>
          <a:prstGeom prst="roundRect">
            <a:avLst/>
          </a:prstGeom>
          <a:noFill/>
          <a:ln w="12700">
            <a:solidFill>
              <a:srgbClr val="0089CF"/>
            </a:solidFill>
            <a:prstDash val="solid"/>
          </a:ln>
        </p:spPr>
        <p:txBody>
          <a:bodyPr wrap="none" lIns="112645" tIns="56328" rIns="112645" bIns="56328" anchor="ctr"/>
          <a:lstStyle/>
          <a:p>
            <a:pPr algn="ctr" defTabSz="112636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00" kern="0" dirty="0" smtClean="0">
                <a:solidFill>
                  <a:srgbClr val="58595B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电信方支撑协调：宗晓斌</a:t>
            </a:r>
            <a:endParaRPr lang="zh-CN" altLang="en-US" sz="1300" kern="0" dirty="0">
              <a:solidFill>
                <a:srgbClr val="58595B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03" name="直接箭头连接符 102"/>
          <p:cNvCxnSpPr>
            <a:stCxn id="45" idx="0"/>
            <a:endCxn id="102" idx="2"/>
          </p:cNvCxnSpPr>
          <p:nvPr/>
        </p:nvCxnSpPr>
        <p:spPr>
          <a:xfrm flipH="1" flipV="1">
            <a:off x="10861075" y="3219862"/>
            <a:ext cx="25701" cy="548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6865" y="4187859"/>
            <a:ext cx="40674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形成数据质量预警监控体系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/>
              <a:t>事件</a:t>
            </a:r>
            <a:r>
              <a:rPr lang="zh-CN" altLang="en-US" dirty="0" smtClean="0"/>
              <a:t>：每日一次巡视质量</a:t>
            </a: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/>
              <a:t>全</a:t>
            </a:r>
            <a:r>
              <a:rPr lang="zh-CN" altLang="en-US" sz="1600" dirty="0" smtClean="0"/>
              <a:t>量质量，表级别</a:t>
            </a:r>
            <a:endParaRPr lang="en-US" altLang="zh-CN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 smtClean="0"/>
              <a:t>增量跟踪，系统级别</a:t>
            </a:r>
            <a:endParaRPr lang="en-US" altLang="zh-CN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 smtClean="0"/>
              <a:t>数据延迟跟踪，系统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进程级别</a:t>
            </a:r>
            <a:endParaRPr lang="en-US" altLang="zh-CN" sz="16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周报：数据质量报告</a:t>
            </a: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/>
              <a:t>全量质量</a:t>
            </a:r>
            <a:r>
              <a:rPr lang="zh-CN" altLang="en-US" sz="1600" dirty="0" smtClean="0"/>
              <a:t>，系统级别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可视化</a:t>
            </a:r>
            <a:endParaRPr lang="en-US" altLang="zh-CN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 smtClean="0"/>
              <a:t>增量</a:t>
            </a:r>
            <a:r>
              <a:rPr lang="zh-CN" altLang="en-US" sz="1600" dirty="0"/>
              <a:t>跟踪，系统</a:t>
            </a:r>
            <a:r>
              <a:rPr lang="zh-CN" altLang="en-US" sz="1600" dirty="0" smtClean="0"/>
              <a:t>级别</a:t>
            </a:r>
            <a:r>
              <a:rPr lang="en-US" altLang="zh-CN" sz="1600" dirty="0"/>
              <a:t>+</a:t>
            </a:r>
            <a:r>
              <a:rPr lang="zh-CN" altLang="en-US" sz="1600" dirty="0"/>
              <a:t>可视化</a:t>
            </a:r>
            <a:endParaRPr lang="en-US" altLang="zh-CN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/>
              <a:t>数据延迟跟踪，</a:t>
            </a:r>
            <a:r>
              <a:rPr lang="zh-CN" altLang="en-US" sz="1600" dirty="0" smtClean="0"/>
              <a:t>系统</a:t>
            </a:r>
            <a:r>
              <a:rPr lang="en-US" altLang="zh-CN" sz="1600" dirty="0"/>
              <a:t>+</a:t>
            </a:r>
            <a:r>
              <a:rPr lang="zh-CN" altLang="en-US" sz="1600" dirty="0"/>
              <a:t>可视化</a:t>
            </a:r>
          </a:p>
        </p:txBody>
      </p:sp>
      <p:cxnSp>
        <p:nvCxnSpPr>
          <p:cNvPr id="111" name="肘形连接符 110"/>
          <p:cNvCxnSpPr>
            <a:endCxn id="47" idx="2"/>
          </p:cNvCxnSpPr>
          <p:nvPr/>
        </p:nvCxnSpPr>
        <p:spPr>
          <a:xfrm flipV="1">
            <a:off x="5179609" y="5347001"/>
            <a:ext cx="5711036" cy="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33" idx="3"/>
            <a:endCxn id="47" idx="1"/>
          </p:cNvCxnSpPr>
          <p:nvPr/>
        </p:nvCxnSpPr>
        <p:spPr>
          <a:xfrm>
            <a:off x="9795766" y="5178607"/>
            <a:ext cx="503311" cy="31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全量监控指标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日事件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753517"/>
            <a:ext cx="1101852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系统的数据质量定义为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去除</a:t>
            </a:r>
            <a:r>
              <a:rPr lang="en-US" altLang="zh-CN" dirty="0"/>
              <a:t>kudu=0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【kudu</a:t>
            </a:r>
            <a:r>
              <a:rPr lang="zh-CN" altLang="en-US" dirty="0" smtClean="0"/>
              <a:t>未抽取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kudu</a:t>
            </a:r>
            <a:r>
              <a:rPr lang="zh-CN" altLang="en-US" dirty="0"/>
              <a:t>、</a:t>
            </a:r>
            <a:r>
              <a:rPr lang="en-US" altLang="zh-CN" dirty="0"/>
              <a:t>BC</a:t>
            </a:r>
            <a:r>
              <a:rPr lang="zh-CN" altLang="en-US" dirty="0"/>
              <a:t>、生产都非</a:t>
            </a:r>
            <a:r>
              <a:rPr lang="zh-CN" altLang="en-US" dirty="0" smtClean="0"/>
              <a:t>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未采集到数据，年后应该不存在，该规则去除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单表准确率</a:t>
            </a:r>
            <a:r>
              <a:rPr lang="zh-CN" altLang="en-US" dirty="0" smtClean="0"/>
              <a:t>公式：</a:t>
            </a:r>
            <a:r>
              <a:rPr lang="en-US" altLang="zh-CN" dirty="0" smtClean="0"/>
              <a:t>kudu-</a:t>
            </a:r>
            <a:r>
              <a:rPr lang="zh-CN" altLang="en-US" dirty="0"/>
              <a:t>生产数据量进行比对：</a:t>
            </a:r>
            <a:r>
              <a:rPr lang="en-US" altLang="zh-CN" dirty="0"/>
              <a:t>{</a:t>
            </a:r>
            <a:r>
              <a:rPr lang="en-US" altLang="zh-CN" dirty="0" smtClean="0"/>
              <a:t>1-|kudu</a:t>
            </a:r>
            <a:r>
              <a:rPr lang="zh-CN" altLang="en-US" dirty="0"/>
              <a:t>数量</a:t>
            </a:r>
            <a:r>
              <a:rPr lang="en-US" altLang="zh-CN" dirty="0"/>
              <a:t>-</a:t>
            </a:r>
            <a:r>
              <a:rPr lang="zh-CN" altLang="en-US" dirty="0"/>
              <a:t>生产数量</a:t>
            </a:r>
            <a:r>
              <a:rPr lang="en-US" altLang="zh-CN" dirty="0"/>
              <a:t>|}/</a:t>
            </a:r>
            <a:r>
              <a:rPr lang="zh-CN" altLang="en-US" dirty="0"/>
              <a:t>生产数量</a:t>
            </a:r>
            <a:r>
              <a:rPr lang="en-US" altLang="zh-CN" dirty="0" smtClean="0"/>
              <a:t>}%&lt;99%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满足以上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个条件生成预警；</a:t>
            </a:r>
            <a:endParaRPr lang="zh-CN" altLang="en-US" dirty="0"/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2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全量监控指标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周报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753517"/>
            <a:ext cx="1101852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系统的数据质量定义为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去除</a:t>
            </a:r>
            <a:r>
              <a:rPr lang="en-US" altLang="zh-CN" dirty="0"/>
              <a:t>kudu=0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【kudu</a:t>
            </a:r>
            <a:r>
              <a:rPr lang="zh-CN" altLang="en-US" dirty="0" smtClean="0"/>
              <a:t>未抽取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kudu</a:t>
            </a:r>
            <a:r>
              <a:rPr lang="zh-CN" altLang="en-US" dirty="0"/>
              <a:t>、</a:t>
            </a:r>
            <a:r>
              <a:rPr lang="en-US" altLang="zh-CN" dirty="0"/>
              <a:t>BC</a:t>
            </a:r>
            <a:r>
              <a:rPr lang="zh-CN" altLang="en-US" dirty="0"/>
              <a:t>、生产都非</a:t>
            </a:r>
            <a:r>
              <a:rPr lang="zh-CN" altLang="en-US" dirty="0" smtClean="0"/>
              <a:t>空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未采集到数据，年后应该不存在，该规则去除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基于周天进行左联，形成周平均、本周数值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准确率公式：</a:t>
            </a:r>
            <a:r>
              <a:rPr lang="en-US" altLang="zh-CN" dirty="0" smtClean="0"/>
              <a:t>kudu-</a:t>
            </a:r>
            <a:r>
              <a:rPr lang="zh-CN" altLang="en-US" dirty="0"/>
              <a:t>生产数据量进行比对：</a:t>
            </a:r>
            <a:r>
              <a:rPr lang="en-US" altLang="zh-CN" dirty="0"/>
              <a:t>{1-sum{|kudu</a:t>
            </a:r>
            <a:r>
              <a:rPr lang="zh-CN" altLang="en-US" dirty="0"/>
              <a:t>数量</a:t>
            </a:r>
            <a:r>
              <a:rPr lang="en-US" altLang="zh-CN" dirty="0"/>
              <a:t>-</a:t>
            </a:r>
            <a:r>
              <a:rPr lang="zh-CN" altLang="en-US" dirty="0"/>
              <a:t>生产数量</a:t>
            </a:r>
            <a:r>
              <a:rPr lang="en-US" altLang="zh-CN" dirty="0"/>
              <a:t>|}/</a:t>
            </a:r>
            <a:r>
              <a:rPr lang="zh-CN" altLang="en-US" dirty="0"/>
              <a:t>生产数量</a:t>
            </a:r>
            <a:r>
              <a:rPr lang="en-US" altLang="zh-CN" dirty="0"/>
              <a:t>}%</a:t>
            </a:r>
            <a:endParaRPr lang="zh-CN" altLang="en-US" dirty="0"/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06089"/>
              </p:ext>
            </p:extLst>
          </p:nvPr>
        </p:nvGraphicFramePr>
        <p:xfrm>
          <a:off x="533400" y="2347754"/>
          <a:ext cx="3696909" cy="3001488"/>
        </p:xfrm>
        <a:graphic>
          <a:graphicData uri="http://schemas.openxmlformats.org/drawingml/2006/table">
            <a:tbl>
              <a:tblPr/>
              <a:tblGrid>
                <a:gridCol w="1153948"/>
                <a:gridCol w="1324904"/>
                <a:gridCol w="1218057"/>
              </a:tblGrid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周天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历史平均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宋体"/>
                        </a:rPr>
                        <a:t>本周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98.9228%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星期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98.9746%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图表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315964"/>
              </p:ext>
            </p:extLst>
          </p:nvPr>
        </p:nvGraphicFramePr>
        <p:xfrm>
          <a:off x="4785360" y="2392680"/>
          <a:ext cx="676656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33400" y="5427344"/>
            <a:ext cx="394716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观察本周情况的红色线条与历史平均比对，</a:t>
            </a:r>
            <a:r>
              <a:rPr lang="zh-CN" altLang="en-US" dirty="0" smtClean="0"/>
              <a:t>质量低于均值分析原因；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周日全量数据入库后，一周一次，保存计算后数据；</a:t>
            </a:r>
          </a:p>
        </p:txBody>
      </p:sp>
    </p:spTree>
    <p:extLst>
      <p:ext uri="{BB962C8B-B14F-4D97-AF65-F5344CB8AC3E}">
        <p14:creationId xmlns:p14="http://schemas.microsoft.com/office/powerpoint/2010/main" val="33149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目前已发现问题待解决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5" y="1481853"/>
            <a:ext cx="6169890" cy="277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680" y="960120"/>
            <a:ext cx="6522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问题一：活动定单表数据量</a:t>
            </a:r>
            <a:r>
              <a:rPr lang="en-US" altLang="zh-CN" dirty="0" smtClean="0"/>
              <a:t>BC</a:t>
            </a:r>
            <a:r>
              <a:rPr lang="zh-CN" altLang="en-US" dirty="0" smtClean="0"/>
              <a:t>比生产多一倍，</a:t>
            </a:r>
            <a:r>
              <a:rPr lang="en-US" altLang="zh-CN" dirty="0" smtClean="0"/>
              <a:t>kudu</a:t>
            </a:r>
            <a:r>
              <a:rPr lang="zh-CN" altLang="en-US" dirty="0" smtClean="0"/>
              <a:t>比</a:t>
            </a:r>
            <a:r>
              <a:rPr lang="en-US" altLang="zh-CN" dirty="0" smtClean="0"/>
              <a:t>BC</a:t>
            </a:r>
            <a:r>
              <a:rPr lang="zh-CN" altLang="en-US" dirty="0" smtClean="0"/>
              <a:t>多一倍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" y="4251961"/>
            <a:ext cx="6522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问题二：网络端口被占用问题，形成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forbig</a:t>
            </a:r>
            <a:r>
              <a:rPr lang="en-US" altLang="zh-CN" dirty="0" smtClean="0"/>
              <a:t> data</a:t>
            </a:r>
            <a:r>
              <a:rPr lang="zh-CN" altLang="en-US" dirty="0" smtClean="0"/>
              <a:t>进程中断</a:t>
            </a:r>
            <a:endParaRPr lang="zh-CN" altLang="en-US" dirty="0"/>
          </a:p>
        </p:txBody>
      </p:sp>
      <p:pic>
        <p:nvPicPr>
          <p:cNvPr id="2051" name="Picture 3" descr="C:\Users\Administrator\AppData\Roaming\Tencent\Users\3120119008\QQ\WinTemp\RichOle\0MQCD72PD`M6)5VY(SQ`~V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4621293"/>
            <a:ext cx="5547359" cy="19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增量监控指标定义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080" y="2042160"/>
            <a:ext cx="528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8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OGG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监控指标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日事件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753517"/>
            <a:ext cx="110185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OGG</a:t>
            </a:r>
            <a:r>
              <a:rPr lang="zh-CN" altLang="en-US" dirty="0"/>
              <a:t>进程长时间未更新</a:t>
            </a:r>
            <a:r>
              <a:rPr lang="zh-CN" altLang="en-US" dirty="0" smtClean="0"/>
              <a:t>预警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LAG_AT_CHKPT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的时间全部标准化为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每天一次，检查当天数据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历史平均 </a:t>
            </a:r>
            <a:r>
              <a:rPr lang="en-US" altLang="zh-CN" dirty="0" smtClean="0"/>
              <a:t>n</a:t>
            </a:r>
            <a:r>
              <a:rPr lang="zh-CN" altLang="en-US" dirty="0" smtClean="0"/>
              <a:t>倍（</a:t>
            </a:r>
            <a:r>
              <a:rPr lang="en-US" altLang="zh-CN" dirty="0" smtClean="0"/>
              <a:t>n</a:t>
            </a:r>
            <a:r>
              <a:rPr lang="zh-CN" altLang="en-US" dirty="0"/>
              <a:t>建议基于方差</a:t>
            </a:r>
            <a:r>
              <a:rPr lang="zh-CN" altLang="en-US" dirty="0" smtClean="0"/>
              <a:t>计算包络面积小于</a:t>
            </a:r>
            <a:r>
              <a:rPr lang="en-US" altLang="zh-CN" dirty="0" smtClean="0"/>
              <a:t>3%</a:t>
            </a:r>
            <a:r>
              <a:rPr lang="zh-CN" altLang="en-US" dirty="0" smtClean="0"/>
              <a:t>）形成</a:t>
            </a:r>
            <a:r>
              <a:rPr lang="en-US" altLang="zh-CN" dirty="0" smtClean="0"/>
              <a:t>T0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400" y="2169941"/>
            <a:ext cx="110185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OGG</a:t>
            </a:r>
            <a:r>
              <a:rPr lang="zh-CN" altLang="en-US" dirty="0" smtClean="0"/>
              <a:t>进程延迟预警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err="1" smtClean="0"/>
              <a:t>Time_Since_chkpt</a:t>
            </a:r>
            <a:r>
              <a:rPr lang="en-US" altLang="zh-CN" dirty="0" smtClean="0"/>
              <a:t> &gt;30</a:t>
            </a:r>
            <a:r>
              <a:rPr lang="zh-CN" altLang="en-US" dirty="0" smtClean="0"/>
              <a:t>分钟预警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3400" y="3398106"/>
            <a:ext cx="110185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OGG</a:t>
            </a:r>
            <a:r>
              <a:rPr lang="zh-CN" altLang="en-US" dirty="0" smtClean="0"/>
              <a:t>进程状态预警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STATUS </a:t>
            </a:r>
            <a:r>
              <a:rPr lang="zh-CN" altLang="en-US" dirty="0" smtClean="0"/>
              <a:t>不等于 </a:t>
            </a:r>
            <a:r>
              <a:rPr lang="en-US" altLang="zh-CN" dirty="0" smtClean="0"/>
              <a:t>RUNNING </a:t>
            </a:r>
            <a:r>
              <a:rPr lang="zh-CN" altLang="en-US" dirty="0" smtClean="0"/>
              <a:t>进行预警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3400" y="4330435"/>
            <a:ext cx="110185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OGG</a:t>
            </a:r>
            <a:r>
              <a:rPr lang="zh-CN" altLang="en-US" dirty="0" smtClean="0"/>
              <a:t>运行时长预警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每日 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地址内 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次时间</a:t>
            </a:r>
            <a:r>
              <a:rPr lang="en-US" altLang="zh-CN" dirty="0" smtClean="0"/>
              <a:t>~m+1</a:t>
            </a:r>
            <a:r>
              <a:rPr lang="zh-CN" altLang="en-US" dirty="0" smtClean="0"/>
              <a:t>次时间 ：</a:t>
            </a:r>
            <a:r>
              <a:rPr lang="en-US" altLang="zh-CN" dirty="0" err="1" smtClean="0"/>
              <a:t>runningtime</a:t>
            </a:r>
            <a:r>
              <a:rPr lang="zh-CN" altLang="en-US" dirty="0" smtClean="0"/>
              <a:t>相减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进程时间相减 </a:t>
            </a:r>
            <a:r>
              <a:rPr lang="en-US" altLang="zh-CN" dirty="0" smtClean="0"/>
              <a:t>&lt; 99% </a:t>
            </a:r>
            <a:r>
              <a:rPr lang="zh-CN" altLang="en-US" dirty="0" smtClean="0"/>
              <a:t>进行预警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3400" y="5491364"/>
            <a:ext cx="1101852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采集需要更改部分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更改为至少每半小时执行扫描入库一次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时间</a:t>
            </a:r>
            <a:r>
              <a:rPr lang="zh-CN" altLang="en-US" dirty="0" smtClean="0"/>
              <a:t>字段需要保留时分秒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8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36865" y="197215"/>
            <a:ext cx="51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OGG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监控指标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周报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4997450" y="3014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753517"/>
            <a:ext cx="110185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OGG</a:t>
            </a:r>
            <a:r>
              <a:rPr lang="zh-CN" altLang="en-US" dirty="0" smtClean="0"/>
              <a:t>每系统，进程可用率；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LAG_AT_CHKPT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的时间全部标准化为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同一</a:t>
            </a:r>
            <a:r>
              <a:rPr lang="en-US" altLang="zh-CN" dirty="0"/>
              <a:t>IP</a:t>
            </a:r>
            <a:r>
              <a:rPr lang="zh-CN" altLang="en-US" dirty="0" smtClean="0"/>
              <a:t>地址 同一进程 </a:t>
            </a:r>
            <a:r>
              <a:rPr lang="zh-CN" altLang="en-US" dirty="0"/>
              <a:t>上上</a:t>
            </a:r>
            <a:r>
              <a:rPr lang="zh-CN" altLang="en-US" dirty="0" smtClean="0"/>
              <a:t>周日第一次 时间</a:t>
            </a:r>
            <a:r>
              <a:rPr lang="en-US" altLang="zh-CN" dirty="0" smtClean="0"/>
              <a:t>~</a:t>
            </a:r>
            <a:r>
              <a:rPr lang="zh-CN" altLang="en-US" dirty="0"/>
              <a:t>上上周日第一次 </a:t>
            </a:r>
            <a:r>
              <a:rPr lang="zh-CN" altLang="en-US" dirty="0" smtClean="0"/>
              <a:t>时间 </a:t>
            </a:r>
            <a:r>
              <a:rPr lang="zh-CN" altLang="en-US" dirty="0"/>
              <a:t>：</a:t>
            </a:r>
            <a:r>
              <a:rPr lang="en-US" altLang="zh-CN" dirty="0" err="1"/>
              <a:t>runningtime</a:t>
            </a:r>
            <a:r>
              <a:rPr lang="zh-CN" altLang="en-US" dirty="0"/>
              <a:t>相减</a:t>
            </a:r>
            <a:r>
              <a:rPr lang="en-US" altLang="zh-CN" dirty="0"/>
              <a:t>/</a:t>
            </a:r>
            <a:r>
              <a:rPr lang="zh-CN" altLang="en-US" dirty="0"/>
              <a:t>进程时间相减 </a:t>
            </a:r>
            <a:r>
              <a:rPr lang="en-US" altLang="zh-CN" dirty="0" smtClean="0"/>
              <a:t>%100</a:t>
            </a:r>
            <a:r>
              <a:rPr lang="zh-CN" altLang="en-US" dirty="0" smtClean="0"/>
              <a:t>（非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形成原因分析）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400" y="2230633"/>
            <a:ext cx="110185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OGG</a:t>
            </a:r>
            <a:r>
              <a:rPr lang="zh-CN" altLang="en-US" dirty="0" smtClean="0"/>
              <a:t>每系统周平均延迟；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同一</a:t>
            </a:r>
            <a:r>
              <a:rPr lang="en-US" altLang="zh-CN" dirty="0"/>
              <a:t>IP</a:t>
            </a:r>
            <a:r>
              <a:rPr lang="zh-CN" altLang="en-US" dirty="0" smtClean="0"/>
              <a:t>地址 同一进程 </a:t>
            </a:r>
            <a:r>
              <a:rPr lang="en-US" altLang="zh-CN" dirty="0" err="1" smtClean="0"/>
              <a:t>Time_Since_chkpt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平均（超过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秒周预警）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22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764</Words>
  <Application>Microsoft Office PowerPoint</Application>
  <PresentationFormat>自定义</PresentationFormat>
  <Paragraphs>130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18261930825@139.com</dc:creator>
  <cp:lastModifiedBy>Users</cp:lastModifiedBy>
  <cp:revision>59</cp:revision>
  <dcterms:created xsi:type="dcterms:W3CDTF">2019-01-14T07:34:38Z</dcterms:created>
  <dcterms:modified xsi:type="dcterms:W3CDTF">2019-02-11T08:31:44Z</dcterms:modified>
</cp:coreProperties>
</file>