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75" r:id="rId2"/>
  </p:sldMasterIdLst>
  <p:notesMasterIdLst>
    <p:notesMasterId r:id="rId24"/>
  </p:notesMasterIdLst>
  <p:handoutMasterIdLst>
    <p:handoutMasterId r:id="rId25"/>
  </p:handoutMasterIdLst>
  <p:sldIdLst>
    <p:sldId id="3179" r:id="rId3"/>
    <p:sldId id="3173" r:id="rId4"/>
    <p:sldId id="3181" r:id="rId5"/>
    <p:sldId id="3145" r:id="rId6"/>
    <p:sldId id="3180" r:id="rId7"/>
    <p:sldId id="3141" r:id="rId8"/>
    <p:sldId id="3182" r:id="rId9"/>
    <p:sldId id="3170" r:id="rId10"/>
    <p:sldId id="3146" r:id="rId11"/>
    <p:sldId id="3162" r:id="rId12"/>
    <p:sldId id="3144" r:id="rId13"/>
    <p:sldId id="3169" r:id="rId14"/>
    <p:sldId id="3168" r:id="rId15"/>
    <p:sldId id="3171" r:id="rId16"/>
    <p:sldId id="3140" r:id="rId17"/>
    <p:sldId id="3183" r:id="rId18"/>
    <p:sldId id="3148" r:id="rId19"/>
    <p:sldId id="3143" r:id="rId20"/>
    <p:sldId id="3142" r:id="rId21"/>
    <p:sldId id="3184" r:id="rId22"/>
    <p:sldId id="3185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CE1"/>
    <a:srgbClr val="F94D4D"/>
    <a:srgbClr val="2E3B47"/>
    <a:srgbClr val="FFC907"/>
    <a:srgbClr val="F3F5F4"/>
    <a:srgbClr val="00B369"/>
    <a:srgbClr val="FFFFFF"/>
    <a:srgbClr val="A78357"/>
    <a:srgbClr val="28C7D4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1" autoAdjust="0"/>
    <p:restoredTop sz="92986" autoAdjust="0"/>
  </p:normalViewPr>
  <p:slideViewPr>
    <p:cSldViewPr>
      <p:cViewPr>
        <p:scale>
          <a:sx n="60" d="100"/>
          <a:sy n="60" d="100"/>
        </p:scale>
        <p:origin x="-1086" y="-252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40</c:v>
                </c:pt>
                <c:pt idx="3">
                  <c:v>30</c:v>
                </c:pt>
                <c:pt idx="4">
                  <c:v>35</c:v>
                </c:pt>
                <c:pt idx="5">
                  <c:v>39</c:v>
                </c:pt>
                <c:pt idx="6">
                  <c:v>30</c:v>
                </c:pt>
                <c:pt idx="7">
                  <c:v>60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m/d/yyyy</c:formatCode>
                      <c:ptCount val="8"/>
                      <c:pt idx="0">
                        <c:v>37261</c:v>
                      </c:pt>
                      <c:pt idx="1">
                        <c:v>37992</c:v>
                      </c:pt>
                      <c:pt idx="2">
                        <c:v>38724</c:v>
                      </c:pt>
                      <c:pt idx="3">
                        <c:v>39455</c:v>
                      </c:pt>
                      <c:pt idx="4">
                        <c:v>40187</c:v>
                      </c:pt>
                      <c:pt idx="5">
                        <c:v>40550</c:v>
                      </c:pt>
                      <c:pt idx="6">
                        <c:v>40916</c:v>
                      </c:pt>
                      <c:pt idx="7">
                        <c:v>41648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0-B2DC-4871-8CD3-9520B55A36A8}"/>
            </c:ext>
          </c:extLst>
        </c:ser>
        <c:ser>
          <c:idx val="1"/>
          <c:order val="1"/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30</c:v>
                </c:pt>
                <c:pt idx="3">
                  <c:v>50</c:v>
                </c:pt>
                <c:pt idx="4">
                  <c:v>20</c:v>
                </c:pt>
                <c:pt idx="5">
                  <c:v>30</c:v>
                </c:pt>
                <c:pt idx="6">
                  <c:v>70</c:v>
                </c:pt>
                <c:pt idx="7">
                  <c:v>28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m/d/yyyy</c:formatCode>
                      <c:ptCount val="8"/>
                      <c:pt idx="0">
                        <c:v>37261</c:v>
                      </c:pt>
                      <c:pt idx="1">
                        <c:v>37992</c:v>
                      </c:pt>
                      <c:pt idx="2">
                        <c:v>38724</c:v>
                      </c:pt>
                      <c:pt idx="3">
                        <c:v>39455</c:v>
                      </c:pt>
                      <c:pt idx="4">
                        <c:v>40187</c:v>
                      </c:pt>
                      <c:pt idx="5">
                        <c:v>40550</c:v>
                      </c:pt>
                      <c:pt idx="6">
                        <c:v>40916</c:v>
                      </c:pt>
                      <c:pt idx="7">
                        <c:v>41648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1-B2DC-4871-8CD3-9520B55A36A8}"/>
            </c:ext>
          </c:extLst>
        </c:ser>
        <c:ser>
          <c:idx val="2"/>
          <c:order val="2"/>
          <c:spPr>
            <a:ln w="25400">
              <a:noFill/>
            </a:ln>
          </c:spPr>
          <c:val>
            <c:numRef>
              <c:f>Sheet1!$D$2:$D$9</c:f>
              <c:numCache>
                <c:formatCode>General</c:formatCod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70</c:v>
                </c:pt>
                <c:pt idx="7">
                  <c:v>80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m/d/yyyy</c:formatCode>
                      <c:ptCount val="8"/>
                      <c:pt idx="0">
                        <c:v>37261</c:v>
                      </c:pt>
                      <c:pt idx="1">
                        <c:v>37992</c:v>
                      </c:pt>
                      <c:pt idx="2">
                        <c:v>38724</c:v>
                      </c:pt>
                      <c:pt idx="3">
                        <c:v>39455</c:v>
                      </c:pt>
                      <c:pt idx="4">
                        <c:v>40187</c:v>
                      </c:pt>
                      <c:pt idx="5">
                        <c:v>40550</c:v>
                      </c:pt>
                      <c:pt idx="6">
                        <c:v>40916</c:v>
                      </c:pt>
                      <c:pt idx="7">
                        <c:v>41648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2-B2DC-4871-8CD3-9520B55A36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86208"/>
        <c:axId val="89096192"/>
      </c:areaChart>
      <c:catAx>
        <c:axId val="89086208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crossAx val="89096192"/>
        <c:crosses val="autoZero"/>
        <c:auto val="0"/>
        <c:lblAlgn val="ctr"/>
        <c:lblOffset val="1"/>
        <c:noMultiLvlLbl val="0"/>
      </c:catAx>
      <c:valAx>
        <c:axId val="8909619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crossAx val="8908620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lProcess3" loCatId="process" qsTypeId="urn:microsoft.com/office/officeart/2005/8/quickstyle/simple1" qsCatId="simple" csTypeId="urn:microsoft.com/office/officeart/2005/8/colors/colorful1#6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pPr algn="ctr">
            <a:lnSpc>
              <a:spcPct val="120000"/>
            </a:lnSpc>
          </a:pPr>
          <a:endParaRPr lang="en-US" sz="950" b="1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algn="ctr">
            <a:lnSpc>
              <a:spcPct val="120000"/>
            </a:lnSpc>
          </a:pPr>
          <a:endParaRPr lang="en-US" sz="950" b="1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algn="l">
            <a:lnSpc>
              <a:spcPct val="120000"/>
            </a:lnSpc>
          </a:pPr>
          <a:endParaRPr lang="en-US" sz="950" b="1" dirty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950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 sz="950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pPr algn="l">
            <a:lnSpc>
              <a:spcPct val="120000"/>
            </a:lnSpc>
          </a:pPr>
          <a:endParaRPr lang="en-US" sz="950" b="1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algn="l">
            <a:lnSpc>
              <a:spcPct val="120000"/>
            </a:lnSpc>
          </a:pPr>
          <a:endParaRPr lang="en-US" sz="950" b="1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algn="l">
            <a:lnSpc>
              <a:spcPct val="120000"/>
            </a:lnSpc>
          </a:pPr>
          <a:endParaRPr lang="en-US" sz="950" b="1" dirty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950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 sz="950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pPr algn="l">
            <a:lnSpc>
              <a:spcPct val="120000"/>
            </a:lnSpc>
          </a:pPr>
          <a:endParaRPr lang="en-US" sz="950" b="1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algn="l">
            <a:lnSpc>
              <a:spcPct val="120000"/>
            </a:lnSpc>
          </a:pPr>
          <a:endParaRPr lang="en-US" sz="950" b="1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algn="l">
            <a:lnSpc>
              <a:spcPct val="120000"/>
            </a:lnSpc>
          </a:pPr>
          <a:endParaRPr lang="en-US" sz="950" b="1" dirty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950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 sz="950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ln>
          <a:noFill/>
        </a:ln>
      </dgm:spPr>
      <dgm:t>
        <a:bodyPr/>
        <a:lstStyle/>
        <a:p>
          <a:pPr algn="l">
            <a:lnSpc>
              <a:spcPct val="120000"/>
            </a:lnSpc>
          </a:pPr>
          <a:endParaRPr lang="en-US" sz="950" b="1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algn="l">
            <a:lnSpc>
              <a:spcPct val="120000"/>
            </a:lnSpc>
          </a:pPr>
          <a:endParaRPr lang="en-US" sz="950" b="1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algn="l">
            <a:lnSpc>
              <a:spcPct val="120000"/>
            </a:lnSpc>
          </a:pPr>
          <a:endParaRPr lang="en-US" sz="950" b="1" dirty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 sz="950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 sz="950"/>
        </a:p>
      </dgm:t>
    </dgm:pt>
    <dgm:pt modelId="{8CF3E522-5D57-4AC6-A114-9011ECADB126}" type="pres">
      <dgm:prSet presAssocID="{ABB6AAD5-BB22-443A-B98E-11707CBE16C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096381-8E40-4A96-8F38-09C01A4CFDEC}" type="pres">
      <dgm:prSet presAssocID="{62F3A35F-EA2B-462C-89DA-224952DBD84B}" presName="horFlow" presStyleCnt="0"/>
      <dgm:spPr/>
    </dgm:pt>
    <dgm:pt modelId="{C3C5C488-2D82-48FA-94E1-E6ED648AE07E}" type="pres">
      <dgm:prSet presAssocID="{62F3A35F-EA2B-462C-89DA-224952DBD84B}" presName="bigChev" presStyleLbl="node1" presStyleIdx="0" presStyleCnt="4" custScaleX="143820" custLinFactX="-3379" custLinFactNeighborX="-100000" custLinFactNeighborY="-6700"/>
      <dgm:spPr>
        <a:prstGeom prst="flowChartDelay">
          <a:avLst/>
        </a:prstGeom>
      </dgm:spPr>
      <dgm:t>
        <a:bodyPr/>
        <a:lstStyle/>
        <a:p>
          <a:endParaRPr lang="en-US"/>
        </a:p>
      </dgm:t>
    </dgm:pt>
    <dgm:pt modelId="{373A085F-9DBE-46BF-A47E-0C735CD1391E}" type="pres">
      <dgm:prSet presAssocID="{62F3A35F-EA2B-462C-89DA-224952DBD84B}" presName="vSp" presStyleCnt="0"/>
      <dgm:spPr/>
    </dgm:pt>
    <dgm:pt modelId="{9268F6D1-F112-4A65-8301-E74A81AB70DA}" type="pres">
      <dgm:prSet presAssocID="{37FDA6AE-027B-4120-90CE-09301A415796}" presName="horFlow" presStyleCnt="0"/>
      <dgm:spPr/>
    </dgm:pt>
    <dgm:pt modelId="{5F7C99BF-9C18-4701-B642-69C8B195B816}" type="pres">
      <dgm:prSet presAssocID="{37FDA6AE-027B-4120-90CE-09301A415796}" presName="bigChev" presStyleLbl="node1" presStyleIdx="1" presStyleCnt="4" custScaleX="108510"/>
      <dgm:spPr>
        <a:prstGeom prst="flowChartDelay">
          <a:avLst/>
        </a:prstGeom>
      </dgm:spPr>
      <dgm:t>
        <a:bodyPr/>
        <a:lstStyle/>
        <a:p>
          <a:endParaRPr lang="en-US"/>
        </a:p>
      </dgm:t>
    </dgm:pt>
    <dgm:pt modelId="{6489C701-29A2-43EE-B483-7F35B23E0462}" type="pres">
      <dgm:prSet presAssocID="{37FDA6AE-027B-4120-90CE-09301A415796}" presName="vSp" presStyleCnt="0"/>
      <dgm:spPr/>
    </dgm:pt>
    <dgm:pt modelId="{34BC7A11-46D6-4CD3-A2C1-3FD5B3D3F123}" type="pres">
      <dgm:prSet presAssocID="{8C92A023-B595-4B7E-9FD1-86305B47363F}" presName="horFlow" presStyleCnt="0"/>
      <dgm:spPr/>
    </dgm:pt>
    <dgm:pt modelId="{803580E4-39B5-44E5-A355-43EEFE242A45}" type="pres">
      <dgm:prSet presAssocID="{8C92A023-B595-4B7E-9FD1-86305B47363F}" presName="bigChev" presStyleLbl="node1" presStyleIdx="2" presStyleCnt="4" custScaleX="90578"/>
      <dgm:spPr>
        <a:prstGeom prst="flowChartDelay">
          <a:avLst/>
        </a:prstGeom>
      </dgm:spPr>
      <dgm:t>
        <a:bodyPr/>
        <a:lstStyle/>
        <a:p>
          <a:endParaRPr lang="en-US"/>
        </a:p>
      </dgm:t>
    </dgm:pt>
    <dgm:pt modelId="{48968FDD-2CAD-44D2-ABC1-A074F5AEE7EE}" type="pres">
      <dgm:prSet presAssocID="{8C92A023-B595-4B7E-9FD1-86305B47363F}" presName="vSp" presStyleCnt="0"/>
      <dgm:spPr/>
    </dgm:pt>
    <dgm:pt modelId="{E5CACCF2-1E9C-4594-B0E5-63D54C4C3B51}" type="pres">
      <dgm:prSet presAssocID="{839B389E-0F3A-4E44-B6E2-13F1399C142F}" presName="horFlow" presStyleCnt="0"/>
      <dgm:spPr/>
    </dgm:pt>
    <dgm:pt modelId="{38B3533C-0604-42C2-B6E4-34D51AE7EEAA}" type="pres">
      <dgm:prSet presAssocID="{839B389E-0F3A-4E44-B6E2-13F1399C142F}" presName="bigChev" presStyleLbl="node1" presStyleIdx="3" presStyleCnt="4" custScaleX="90754" custLinFactY="53830" custLinFactNeighborX="-1335" custLinFactNeighborY="100000"/>
      <dgm:spPr>
        <a:prstGeom prst="flowChartDelay">
          <a:avLst/>
        </a:prstGeom>
      </dgm:spPr>
      <dgm:t>
        <a:bodyPr/>
        <a:lstStyle/>
        <a:p>
          <a:endParaRPr lang="en-US"/>
        </a:p>
      </dgm:t>
    </dgm:pt>
  </dgm:ptLst>
  <dgm:cxnLst>
    <dgm:cxn modelId="{F1E20DB9-E096-4B54-98FA-B37735173224}" type="presOf" srcId="{ABB6AAD5-BB22-443A-B98E-11707CBE16C9}" destId="{8CF3E522-5D57-4AC6-A114-9011ECADB126}" srcOrd="0" destOrd="0" presId="urn:microsoft.com/office/officeart/2005/8/layout/lProcess3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DE50EA0E-7C36-4A1D-B978-A77B765AB125}" type="presOf" srcId="{8C92A023-B595-4B7E-9FD1-86305B47363F}" destId="{803580E4-39B5-44E5-A355-43EEFE242A45}" srcOrd="0" destOrd="0" presId="urn:microsoft.com/office/officeart/2005/8/layout/lProcess3"/>
    <dgm:cxn modelId="{F4C79B21-7605-41F4-93BC-C6EFC3F160B0}" type="presOf" srcId="{37FDA6AE-027B-4120-90CE-09301A415796}" destId="{5F7C99BF-9C18-4701-B642-69C8B195B816}" srcOrd="0" destOrd="0" presId="urn:microsoft.com/office/officeart/2005/8/layout/lProcess3"/>
    <dgm:cxn modelId="{1756B738-7468-4F93-AD25-123BD697AB01}" type="presOf" srcId="{62F3A35F-EA2B-462C-89DA-224952DBD84B}" destId="{C3C5C488-2D82-48FA-94E1-E6ED648AE07E}" srcOrd="0" destOrd="0" presId="urn:microsoft.com/office/officeart/2005/8/layout/lProcess3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BAA436EE-CED4-4DDD-9133-485940BC37EC}" type="presOf" srcId="{839B389E-0F3A-4E44-B6E2-13F1399C142F}" destId="{38B3533C-0604-42C2-B6E4-34D51AE7EEAA}" srcOrd="0" destOrd="0" presId="urn:microsoft.com/office/officeart/2005/8/layout/lProcess3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D2DB4DE0-F5C4-474B-8C82-D5637FB37E38}" type="presParOf" srcId="{8CF3E522-5D57-4AC6-A114-9011ECADB126}" destId="{D6096381-8E40-4A96-8F38-09C01A4CFDEC}" srcOrd="0" destOrd="0" presId="urn:microsoft.com/office/officeart/2005/8/layout/lProcess3"/>
    <dgm:cxn modelId="{6169AA93-6072-4C98-A2E8-B99EC679371A}" type="presParOf" srcId="{D6096381-8E40-4A96-8F38-09C01A4CFDEC}" destId="{C3C5C488-2D82-48FA-94E1-E6ED648AE07E}" srcOrd="0" destOrd="0" presId="urn:microsoft.com/office/officeart/2005/8/layout/lProcess3"/>
    <dgm:cxn modelId="{8159D84A-BEAB-4F7E-9A19-6F8F30C2167C}" type="presParOf" srcId="{8CF3E522-5D57-4AC6-A114-9011ECADB126}" destId="{373A085F-9DBE-46BF-A47E-0C735CD1391E}" srcOrd="1" destOrd="0" presId="urn:microsoft.com/office/officeart/2005/8/layout/lProcess3"/>
    <dgm:cxn modelId="{00811EAE-60D8-4E86-AE92-3829C88B01DA}" type="presParOf" srcId="{8CF3E522-5D57-4AC6-A114-9011ECADB126}" destId="{9268F6D1-F112-4A65-8301-E74A81AB70DA}" srcOrd="2" destOrd="0" presId="urn:microsoft.com/office/officeart/2005/8/layout/lProcess3"/>
    <dgm:cxn modelId="{4EE0304D-4043-4532-A1ED-5A3BA51A7B50}" type="presParOf" srcId="{9268F6D1-F112-4A65-8301-E74A81AB70DA}" destId="{5F7C99BF-9C18-4701-B642-69C8B195B816}" srcOrd="0" destOrd="0" presId="urn:microsoft.com/office/officeart/2005/8/layout/lProcess3"/>
    <dgm:cxn modelId="{DEB78578-0964-4E7B-A3BB-E69BD4396D52}" type="presParOf" srcId="{8CF3E522-5D57-4AC6-A114-9011ECADB126}" destId="{6489C701-29A2-43EE-B483-7F35B23E0462}" srcOrd="3" destOrd="0" presId="urn:microsoft.com/office/officeart/2005/8/layout/lProcess3"/>
    <dgm:cxn modelId="{328503A8-9089-4735-942E-C5B55D0912E7}" type="presParOf" srcId="{8CF3E522-5D57-4AC6-A114-9011ECADB126}" destId="{34BC7A11-46D6-4CD3-A2C1-3FD5B3D3F123}" srcOrd="4" destOrd="0" presId="urn:microsoft.com/office/officeart/2005/8/layout/lProcess3"/>
    <dgm:cxn modelId="{70D8AEE7-BB0F-467E-8D23-CF4148EC250E}" type="presParOf" srcId="{34BC7A11-46D6-4CD3-A2C1-3FD5B3D3F123}" destId="{803580E4-39B5-44E5-A355-43EEFE242A45}" srcOrd="0" destOrd="0" presId="urn:microsoft.com/office/officeart/2005/8/layout/lProcess3"/>
    <dgm:cxn modelId="{0A92789B-DC0C-49A7-B540-EDCBDFD2A153}" type="presParOf" srcId="{8CF3E522-5D57-4AC6-A114-9011ECADB126}" destId="{48968FDD-2CAD-44D2-ABC1-A074F5AEE7EE}" srcOrd="5" destOrd="0" presId="urn:microsoft.com/office/officeart/2005/8/layout/lProcess3"/>
    <dgm:cxn modelId="{1357D3DD-C180-4B40-9A53-72DCECB84FC5}" type="presParOf" srcId="{8CF3E522-5D57-4AC6-A114-9011ECADB126}" destId="{E5CACCF2-1E9C-4594-B0E5-63D54C4C3B51}" srcOrd="6" destOrd="0" presId="urn:microsoft.com/office/officeart/2005/8/layout/lProcess3"/>
    <dgm:cxn modelId="{E7008CF9-F63A-4F7B-8FFB-2329C036DA02}" type="presParOf" srcId="{E5CACCF2-1E9C-4594-B0E5-63D54C4C3B51}" destId="{38B3533C-0604-42C2-B6E4-34D51AE7EEA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5C488-2D82-48FA-94E1-E6ED648AE07E}">
      <dsp:nvSpPr>
        <dsp:cNvPr id="0" name=""/>
        <dsp:cNvSpPr/>
      </dsp:nvSpPr>
      <dsp:spPr>
        <a:xfrm>
          <a:off x="0" y="0"/>
          <a:ext cx="2818781" cy="783974"/>
        </a:xfrm>
        <a:prstGeom prst="flowChartDelay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22275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endParaRPr lang="en-US" sz="950" b="1" kern="1200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lvl="0" algn="ctr" defTabSz="422275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endParaRPr lang="en-US" sz="950" b="1" kern="1200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lvl="0" algn="l" defTabSz="422275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endParaRPr lang="en-US" sz="950" b="1" kern="1200" dirty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sp:txBody>
      <dsp:txXfrm>
        <a:off x="0" y="114810"/>
        <a:ext cx="2405980" cy="554354"/>
      </dsp:txXfrm>
    </dsp:sp>
    <dsp:sp modelId="{5F7C99BF-9C18-4701-B642-69C8B195B816}">
      <dsp:nvSpPr>
        <dsp:cNvPr id="0" name=""/>
        <dsp:cNvSpPr/>
      </dsp:nvSpPr>
      <dsp:spPr>
        <a:xfrm>
          <a:off x="2" y="893971"/>
          <a:ext cx="2126727" cy="783974"/>
        </a:xfrm>
        <a:prstGeom prst="flowChartDelay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l" defTabSz="422275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endParaRPr lang="en-US" sz="950" b="1" kern="1200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lvl="0" algn="l" defTabSz="422275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endParaRPr lang="en-US" sz="950" b="1" kern="1200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lvl="0" algn="l" defTabSz="422275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endParaRPr lang="en-US" sz="950" b="1" kern="1200" dirty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sp:txBody>
      <dsp:txXfrm>
        <a:off x="2" y="1008781"/>
        <a:ext cx="1815275" cy="554354"/>
      </dsp:txXfrm>
    </dsp:sp>
    <dsp:sp modelId="{803580E4-39B5-44E5-A355-43EEFE242A45}">
      <dsp:nvSpPr>
        <dsp:cNvPr id="0" name=""/>
        <dsp:cNvSpPr/>
      </dsp:nvSpPr>
      <dsp:spPr>
        <a:xfrm>
          <a:off x="2" y="1787703"/>
          <a:ext cx="1775271" cy="783974"/>
        </a:xfrm>
        <a:prstGeom prst="flowChartDelay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l" defTabSz="422275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endParaRPr lang="en-US" sz="950" b="1" kern="1200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lvl="0" algn="l" defTabSz="422275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endParaRPr lang="en-US" sz="950" b="1" kern="1200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lvl="0" algn="l" defTabSz="422275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endParaRPr lang="en-US" sz="950" b="1" kern="1200" dirty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sp:txBody>
      <dsp:txXfrm>
        <a:off x="2" y="1902513"/>
        <a:ext cx="1515289" cy="554354"/>
      </dsp:txXfrm>
    </dsp:sp>
    <dsp:sp modelId="{38B3533C-0604-42C2-B6E4-34D51AE7EEAA}">
      <dsp:nvSpPr>
        <dsp:cNvPr id="0" name=""/>
        <dsp:cNvSpPr/>
      </dsp:nvSpPr>
      <dsp:spPr>
        <a:xfrm>
          <a:off x="0" y="2681675"/>
          <a:ext cx="1778721" cy="783974"/>
        </a:xfrm>
        <a:prstGeom prst="flowChartDelay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l" defTabSz="422275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endParaRPr lang="en-US" sz="950" b="1" kern="1200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lvl="0" algn="l" defTabSz="422275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endParaRPr lang="en-US" sz="950" b="1" kern="1200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  <a:p>
          <a:pPr lvl="0" algn="l" defTabSz="422275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endParaRPr lang="en-US" sz="950" b="1" kern="1200" dirty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sp:txBody>
      <dsp:txXfrm>
        <a:off x="0" y="2796485"/>
        <a:ext cx="1518233" cy="554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38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86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15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84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94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8626BDE-D7EF-4301-9BD2-ACFDB4205882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867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5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44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69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34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4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17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1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6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2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5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5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11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57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5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21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4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64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4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0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4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9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10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7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456083" y="709542"/>
            <a:ext cx="1053059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11125994" y="0"/>
            <a:ext cx="1733550" cy="709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8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470663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484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421" indent="0" algn="ctr">
              <a:buNone/>
              <a:defRPr sz="2307"/>
            </a:lvl2pPr>
            <a:lvl3pPr marL="1054842" indent="0" algn="ctr">
              <a:buNone/>
              <a:defRPr sz="2078"/>
            </a:lvl3pPr>
            <a:lvl4pPr marL="1582258" indent="0" algn="ctr">
              <a:buNone/>
              <a:defRPr sz="1846"/>
            </a:lvl4pPr>
            <a:lvl5pPr marL="2109681" indent="0" algn="ctr">
              <a:buNone/>
              <a:defRPr sz="1846"/>
            </a:lvl5pPr>
            <a:lvl6pPr marL="2637098" indent="0" algn="ctr">
              <a:buNone/>
              <a:defRPr sz="1846"/>
            </a:lvl6pPr>
            <a:lvl7pPr marL="3164518" indent="0" algn="ctr">
              <a:buNone/>
              <a:defRPr sz="1846"/>
            </a:lvl7pPr>
            <a:lvl8pPr marL="3691937" indent="0" algn="ctr">
              <a:buNone/>
              <a:defRPr sz="1846"/>
            </a:lvl8pPr>
            <a:lvl9pPr marL="4219359" indent="0" algn="ctr">
              <a:buNone/>
              <a:defRPr sz="1846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17/10/2019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584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528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17527" y="1212138"/>
            <a:ext cx="11023699" cy="2444369"/>
          </a:xfrm>
          <a:prstGeom prst="rect">
            <a:avLst/>
          </a:prstGeom>
        </p:spPr>
        <p:txBody>
          <a:bodyPr lIns="0" tIns="0" rIns="0" bIns="0" anchor="b"/>
          <a:lstStyle/>
          <a:p>
            <a:pPr lvl="0"/>
            <a:r>
              <a:rPr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17527" y="3723476"/>
            <a:ext cx="11023699" cy="8371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2531"/>
            </a:lvl1pPr>
            <a:lvl2pPr marL="0" indent="0" algn="ctr">
              <a:spcBef>
                <a:spcPts val="0"/>
              </a:spcBef>
              <a:buSzTx/>
              <a:buNone/>
              <a:defRPr sz="2531"/>
            </a:lvl2pPr>
            <a:lvl3pPr marL="0" indent="0" algn="ctr">
              <a:spcBef>
                <a:spcPts val="0"/>
              </a:spcBef>
              <a:buSzTx/>
              <a:buNone/>
              <a:defRPr sz="2531"/>
            </a:lvl3pPr>
            <a:lvl4pPr marL="0" indent="0" algn="ctr">
              <a:spcBef>
                <a:spcPts val="0"/>
              </a:spcBef>
              <a:buSzTx/>
              <a:buNone/>
              <a:defRPr sz="2531"/>
            </a:lvl4pPr>
            <a:lvl5pPr marL="0" indent="0" algn="ctr">
              <a:spcBef>
                <a:spcPts val="0"/>
              </a:spcBef>
              <a:buSzTx/>
              <a:buNone/>
              <a:defRPr sz="2531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48368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9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6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70" r:id="rId2"/>
    <p:sldLayoutId id="2147483974" r:id="rId3"/>
    <p:sldLayoutId id="2147483971" r:id="rId4"/>
    <p:sldLayoutId id="2147483972" r:id="rId5"/>
    <p:sldLayoutId id="214748397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2019/10/17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457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4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970" y="0"/>
            <a:ext cx="12880720" cy="7232650"/>
          </a:xfrm>
          <a:prstGeom prst="rect">
            <a:avLst/>
          </a:prstGeom>
          <a:solidFill>
            <a:srgbClr val="2E3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01_BG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9738" y="2540357"/>
            <a:ext cx="12891530" cy="335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5" name="Shape 55"/>
          <p:cNvSpPr/>
          <p:nvPr/>
        </p:nvSpPr>
        <p:spPr>
          <a:xfrm>
            <a:off x="-21970" y="2547055"/>
            <a:ext cx="3678829" cy="520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16310"/>
                </a:lnTo>
                <a:cubicBezTo>
                  <a:pt x="21600" y="19729"/>
                  <a:pt x="21249" y="21600"/>
                  <a:pt x="20600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Shape 56"/>
          <p:cNvSpPr>
            <a:spLocks/>
          </p:cNvSpPr>
          <p:nvPr/>
        </p:nvSpPr>
        <p:spPr bwMode="auto">
          <a:xfrm>
            <a:off x="3652395" y="2031393"/>
            <a:ext cx="3692223" cy="517893"/>
          </a:xfrm>
          <a:custGeom>
            <a:avLst/>
            <a:gdLst>
              <a:gd name="T0" fmla="*/ 1312901 w 21600"/>
              <a:gd name="T1" fmla="*/ 184689 h 21600"/>
              <a:gd name="T2" fmla="*/ 1312901 w 21600"/>
              <a:gd name="T3" fmla="*/ 184689 h 21600"/>
              <a:gd name="T4" fmla="*/ 1312901 w 21600"/>
              <a:gd name="T5" fmla="*/ 184689 h 21600"/>
              <a:gd name="T6" fmla="*/ 1312901 w 21600"/>
              <a:gd name="T7" fmla="*/ 18468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7676"/>
                </a:lnTo>
                <a:cubicBezTo>
                  <a:pt x="0" y="3600"/>
                  <a:pt x="152" y="0"/>
                  <a:pt x="1101" y="0"/>
                </a:cubicBezTo>
                <a:lnTo>
                  <a:pt x="1778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E3B4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8" name="Shape 58"/>
          <p:cNvSpPr/>
          <p:nvPr/>
        </p:nvSpPr>
        <p:spPr>
          <a:xfrm>
            <a:off x="9179569" y="5886574"/>
            <a:ext cx="3692223" cy="524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16310"/>
                </a:lnTo>
                <a:cubicBezTo>
                  <a:pt x="0" y="19729"/>
                  <a:pt x="351" y="21600"/>
                  <a:pt x="1000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Shape 59"/>
          <p:cNvSpPr>
            <a:spLocks/>
          </p:cNvSpPr>
          <p:nvPr/>
        </p:nvSpPr>
        <p:spPr bwMode="auto">
          <a:xfrm>
            <a:off x="3181380" y="5542801"/>
            <a:ext cx="6007117" cy="388420"/>
          </a:xfrm>
          <a:custGeom>
            <a:avLst/>
            <a:gdLst>
              <a:gd name="T0" fmla="*/ 2135721 w 21600"/>
              <a:gd name="T1" fmla="*/ 138405 h 21600"/>
              <a:gd name="T2" fmla="*/ 2135721 w 21600"/>
              <a:gd name="T3" fmla="*/ 138405 h 21600"/>
              <a:gd name="T4" fmla="*/ 2135721 w 21600"/>
              <a:gd name="T5" fmla="*/ 138405 h 21600"/>
              <a:gd name="T6" fmla="*/ 2135721 w 21600"/>
              <a:gd name="T7" fmla="*/ 13840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7676"/>
                </a:lnTo>
                <a:cubicBezTo>
                  <a:pt x="21600" y="3600"/>
                  <a:pt x="21530" y="0"/>
                  <a:pt x="21096" y="0"/>
                </a:cubicBezTo>
                <a:lnTo>
                  <a:pt x="1387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E3B4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4143404" y="4619021"/>
            <a:ext cx="4571942" cy="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||</a:t>
            </a:r>
            <a:endParaRPr lang="zh-CN" altLang="en-US" sz="1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2663463" y="3397425"/>
            <a:ext cx="75318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cap="all" dirty="0" smtClean="0">
                <a:solidFill>
                  <a:srgbClr val="FFC9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  <a:cs typeface="Arial" panose="020B0604020202020204" pitchFamily="34" charset="0"/>
              </a:rPr>
              <a:t>QA manager plan</a:t>
            </a:r>
            <a:endParaRPr lang="zh-CN" altLang="en-US" sz="5400" cap="all" dirty="0">
              <a:solidFill>
                <a:srgbClr val="FFC9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大黑简体" panose="02000000000000000000" pitchFamily="2" charset="-122"/>
              <a:ea typeface="方正正大黑简体" panose="02000000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35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3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4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9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45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 advAuto="0"/>
      <p:bldP spid="56" grpId="0" animBg="1"/>
      <p:bldP spid="59" grpId="0" animBg="1"/>
      <p:bldP spid="31" grpId="0"/>
      <p:bldP spid="31" grpId="1"/>
      <p:bldP spid="32" grpId="0"/>
      <p:bldP spid="3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0"/>
            <a:ext cx="4525042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9546" y="1039636"/>
            <a:ext cx="2906170" cy="58959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93071" y="1600101"/>
            <a:ext cx="2448272" cy="4608512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39"/>
          <p:cNvSpPr txBox="1"/>
          <p:nvPr/>
        </p:nvSpPr>
        <p:spPr>
          <a:xfrm>
            <a:off x="7293471" y="1528093"/>
            <a:ext cx="37444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0" name="TextBox 39"/>
          <p:cNvSpPr txBox="1"/>
          <p:nvPr/>
        </p:nvSpPr>
        <p:spPr>
          <a:xfrm>
            <a:off x="7293471" y="2801614"/>
            <a:ext cx="37444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1" name="TextBox 39"/>
          <p:cNvSpPr txBox="1"/>
          <p:nvPr/>
        </p:nvSpPr>
        <p:spPr>
          <a:xfrm>
            <a:off x="7293471" y="4075135"/>
            <a:ext cx="37444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2" name="TextBox 39"/>
          <p:cNvSpPr txBox="1"/>
          <p:nvPr/>
        </p:nvSpPr>
        <p:spPr>
          <a:xfrm>
            <a:off x="7293471" y="5348655"/>
            <a:ext cx="37444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3" name="TextBox 39"/>
          <p:cNvSpPr txBox="1"/>
          <p:nvPr/>
        </p:nvSpPr>
        <p:spPr>
          <a:xfrm>
            <a:off x="793083" y="1636734"/>
            <a:ext cx="24420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76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9" grpId="0"/>
      <p:bldP spid="30" grpId="0"/>
      <p:bldP spid="31" grpId="0"/>
      <p:bldP spid="32" grpId="0"/>
      <p:bldP spid="33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164344" y="3016086"/>
            <a:ext cx="2125014" cy="2127155"/>
            <a:chOff x="2100442" y="2703636"/>
            <a:chExt cx="2379753" cy="2382151"/>
          </a:xfrm>
          <a:solidFill>
            <a:schemeClr val="accent3"/>
          </a:solidFill>
        </p:grpSpPr>
        <p:sp>
          <p:nvSpPr>
            <p:cNvPr id="50" name="Block Arc 49"/>
            <p:cNvSpPr/>
            <p:nvPr/>
          </p:nvSpPr>
          <p:spPr>
            <a:xfrm flipH="1">
              <a:off x="2100442" y="2706034"/>
              <a:ext cx="2379753" cy="2379753"/>
            </a:xfrm>
            <a:prstGeom prst="blockArc">
              <a:avLst>
                <a:gd name="adj1" fmla="val 1507847"/>
                <a:gd name="adj2" fmla="val 16214381"/>
                <a:gd name="adj3" fmla="val 16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lang="en-US" sz="1524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092477" y="2703636"/>
              <a:ext cx="400383" cy="4003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AU" sz="1429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en-US" sz="142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49094" y="3402976"/>
            <a:ext cx="1355514" cy="1355514"/>
            <a:chOff x="2531315" y="3136907"/>
            <a:chExt cx="1518008" cy="1518008"/>
          </a:xfrm>
          <a:solidFill>
            <a:schemeClr val="accent4"/>
          </a:solidFill>
        </p:grpSpPr>
        <p:sp>
          <p:nvSpPr>
            <p:cNvPr id="53" name="Block Arc 52"/>
            <p:cNvSpPr/>
            <p:nvPr/>
          </p:nvSpPr>
          <p:spPr>
            <a:xfrm flipH="1">
              <a:off x="2531315" y="3136907"/>
              <a:ext cx="1518008" cy="1518008"/>
            </a:xfrm>
            <a:prstGeom prst="blockArc">
              <a:avLst>
                <a:gd name="adj1" fmla="val 3403980"/>
                <a:gd name="adj2" fmla="val 16177562"/>
                <a:gd name="adj3" fmla="val 264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lang="en-US" sz="1524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092477" y="3136907"/>
              <a:ext cx="400383" cy="4003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42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en-US" sz="142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777453" y="2629194"/>
            <a:ext cx="2898796" cy="2900940"/>
            <a:chOff x="1667173" y="2270364"/>
            <a:chExt cx="3246294" cy="3248695"/>
          </a:xfrm>
          <a:solidFill>
            <a:schemeClr val="accent2"/>
          </a:solidFill>
        </p:grpSpPr>
        <p:sp>
          <p:nvSpPr>
            <p:cNvPr id="56" name="Block Arc 55"/>
            <p:cNvSpPr/>
            <p:nvPr/>
          </p:nvSpPr>
          <p:spPr>
            <a:xfrm flipH="1">
              <a:off x="1667173" y="2272765"/>
              <a:ext cx="3246294" cy="3246294"/>
            </a:xfrm>
            <a:prstGeom prst="blockArc">
              <a:avLst>
                <a:gd name="adj1" fmla="val 20754075"/>
                <a:gd name="adj2" fmla="val 16203514"/>
                <a:gd name="adj3" fmla="val 1231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lang="en-US" sz="1524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092477" y="2270364"/>
              <a:ext cx="400383" cy="4003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AU" sz="1429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en-US" sz="142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393771" y="2247654"/>
            <a:ext cx="3666159" cy="3666159"/>
            <a:chOff x="1237496" y="1843088"/>
            <a:chExt cx="4105646" cy="4105646"/>
          </a:xfrm>
          <a:solidFill>
            <a:srgbClr val="118CE7"/>
          </a:solidFill>
        </p:grpSpPr>
        <p:sp>
          <p:nvSpPr>
            <p:cNvPr id="59" name="Block Arc 58"/>
            <p:cNvSpPr/>
            <p:nvPr/>
          </p:nvSpPr>
          <p:spPr>
            <a:xfrm flipH="1">
              <a:off x="1237496" y="1843088"/>
              <a:ext cx="4105646" cy="4105646"/>
            </a:xfrm>
            <a:prstGeom prst="blockArc">
              <a:avLst>
                <a:gd name="adj1" fmla="val 19362231"/>
                <a:gd name="adj2" fmla="val 16212586"/>
                <a:gd name="adj3" fmla="val 987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endParaRPr lang="en-US" sz="1524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092477" y="1843088"/>
              <a:ext cx="400383" cy="4003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AU" sz="1429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en-AU" sz="142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1" name="Text Placeholder 32"/>
          <p:cNvSpPr txBox="1">
            <a:spLocks/>
          </p:cNvSpPr>
          <p:nvPr/>
        </p:nvSpPr>
        <p:spPr>
          <a:xfrm>
            <a:off x="5927335" y="2437179"/>
            <a:ext cx="545191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 Placeholder 33"/>
          <p:cNvSpPr txBox="1">
            <a:spLocks/>
          </p:cNvSpPr>
          <p:nvPr/>
        </p:nvSpPr>
        <p:spPr>
          <a:xfrm>
            <a:off x="5915129" y="2112760"/>
            <a:ext cx="1454485" cy="268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988271" y="3378135"/>
            <a:ext cx="523082" cy="5230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AU" sz="1429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AU" sz="142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 Placeholder 33"/>
          <p:cNvSpPr txBox="1">
            <a:spLocks/>
          </p:cNvSpPr>
          <p:nvPr/>
        </p:nvSpPr>
        <p:spPr>
          <a:xfrm>
            <a:off x="6571563" y="3469775"/>
            <a:ext cx="1054811" cy="236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5988269" y="4049935"/>
            <a:ext cx="523082" cy="5230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AU" sz="1429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142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 Placeholder 33"/>
          <p:cNvSpPr txBox="1">
            <a:spLocks/>
          </p:cNvSpPr>
          <p:nvPr/>
        </p:nvSpPr>
        <p:spPr>
          <a:xfrm>
            <a:off x="6571563" y="4138737"/>
            <a:ext cx="1054811" cy="236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AU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973532" y="4721735"/>
            <a:ext cx="523082" cy="5230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AU" sz="1429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142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 Placeholder 33"/>
          <p:cNvSpPr txBox="1">
            <a:spLocks/>
          </p:cNvSpPr>
          <p:nvPr/>
        </p:nvSpPr>
        <p:spPr>
          <a:xfrm>
            <a:off x="6571563" y="4785386"/>
            <a:ext cx="1054811" cy="236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AU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5973532" y="5393534"/>
            <a:ext cx="523082" cy="5230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429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sz="142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 Placeholder 33"/>
          <p:cNvSpPr txBox="1">
            <a:spLocks/>
          </p:cNvSpPr>
          <p:nvPr/>
        </p:nvSpPr>
        <p:spPr>
          <a:xfrm>
            <a:off x="6571563" y="5432034"/>
            <a:ext cx="1054811" cy="236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AU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36405" y="2311128"/>
            <a:ext cx="718146" cy="258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36405" y="2677937"/>
            <a:ext cx="718146" cy="258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36405" y="3064228"/>
            <a:ext cx="718146" cy="258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36405" y="3435982"/>
            <a:ext cx="718146" cy="2585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33"/>
          <p:cNvSpPr txBox="1">
            <a:spLocks/>
          </p:cNvSpPr>
          <p:nvPr/>
        </p:nvSpPr>
        <p:spPr>
          <a:xfrm>
            <a:off x="6571563" y="3754588"/>
            <a:ext cx="479094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 Placeholder 33"/>
          <p:cNvSpPr txBox="1">
            <a:spLocks/>
          </p:cNvSpPr>
          <p:nvPr/>
        </p:nvSpPr>
        <p:spPr>
          <a:xfrm>
            <a:off x="6571563" y="4423549"/>
            <a:ext cx="479094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33"/>
          <p:cNvSpPr txBox="1">
            <a:spLocks/>
          </p:cNvSpPr>
          <p:nvPr/>
        </p:nvSpPr>
        <p:spPr>
          <a:xfrm>
            <a:off x="6571563" y="5070198"/>
            <a:ext cx="479094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 Placeholder 33"/>
          <p:cNvSpPr txBox="1">
            <a:spLocks/>
          </p:cNvSpPr>
          <p:nvPr/>
        </p:nvSpPr>
        <p:spPr>
          <a:xfrm>
            <a:off x="6571563" y="5716847"/>
            <a:ext cx="479094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03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2" grpId="0"/>
      <p:bldP spid="73" grpId="0"/>
      <p:bldP spid="74" grpId="0"/>
      <p:bldP spid="75" grpId="0"/>
      <p:bldP spid="28" grpId="0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821" y="1279115"/>
            <a:ext cx="4011895" cy="2450259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821" y="3779578"/>
            <a:ext cx="4011895" cy="18090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71117" y="5742568"/>
            <a:ext cx="121582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528" y="5804796"/>
            <a:ext cx="12429523" cy="620169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934" y="3948961"/>
            <a:ext cx="3744791" cy="1220333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8819" y="1279115"/>
            <a:ext cx="4011895" cy="2450259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48819" y="3779578"/>
            <a:ext cx="4011895" cy="18090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9936" y="3948961"/>
            <a:ext cx="3744791" cy="1149929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22818" y="1279115"/>
            <a:ext cx="4011895" cy="2450259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22818" y="3779578"/>
            <a:ext cx="4011895" cy="1809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53936" y="3948961"/>
            <a:ext cx="3744791" cy="1149929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4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5" grpId="0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31158" y="3007329"/>
            <a:ext cx="2113215" cy="2879244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375800" y="3007329"/>
            <a:ext cx="2135823" cy="2879244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17" name="AutoShape 1"/>
          <p:cNvSpPr>
            <a:spLocks/>
          </p:cNvSpPr>
          <p:nvPr/>
        </p:nvSpPr>
        <p:spPr bwMode="auto">
          <a:xfrm>
            <a:off x="3755080" y="5886574"/>
            <a:ext cx="2607326" cy="1339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34818" name="AutoShape 2"/>
          <p:cNvSpPr>
            <a:spLocks/>
          </p:cNvSpPr>
          <p:nvPr/>
        </p:nvSpPr>
        <p:spPr bwMode="auto">
          <a:xfrm>
            <a:off x="8509878" y="3013605"/>
            <a:ext cx="2553750" cy="28729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34820" name="AutoShape 4"/>
          <p:cNvSpPr>
            <a:spLocks/>
          </p:cNvSpPr>
          <p:nvPr/>
        </p:nvSpPr>
        <p:spPr bwMode="auto">
          <a:xfrm>
            <a:off x="3822052" y="3013605"/>
            <a:ext cx="2549282" cy="28729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34822" name="AutoShape 6"/>
          <p:cNvSpPr>
            <a:spLocks/>
          </p:cNvSpPr>
          <p:nvPr/>
        </p:nvSpPr>
        <p:spPr bwMode="auto">
          <a:xfrm>
            <a:off x="1746012" y="5886574"/>
            <a:ext cx="2111755" cy="1339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34823" name="AutoShape 7"/>
          <p:cNvSpPr>
            <a:spLocks/>
          </p:cNvSpPr>
          <p:nvPr/>
        </p:nvSpPr>
        <p:spPr bwMode="auto">
          <a:xfrm>
            <a:off x="6366872" y="5886574"/>
            <a:ext cx="2165330" cy="1339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34824" name="AutoShape 8"/>
          <p:cNvSpPr>
            <a:spLocks/>
          </p:cNvSpPr>
          <p:nvPr/>
        </p:nvSpPr>
        <p:spPr bwMode="auto">
          <a:xfrm>
            <a:off x="8523272" y="5886575"/>
            <a:ext cx="2553750" cy="1205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34825" name="AutoShape 9"/>
          <p:cNvSpPr>
            <a:spLocks/>
          </p:cNvSpPr>
          <p:nvPr/>
        </p:nvSpPr>
        <p:spPr bwMode="auto">
          <a:xfrm>
            <a:off x="4031886" y="4600770"/>
            <a:ext cx="2176493" cy="71433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4826" name="AutoShape 10"/>
          <p:cNvSpPr>
            <a:spLocks/>
          </p:cNvSpPr>
          <p:nvPr/>
        </p:nvSpPr>
        <p:spPr bwMode="auto">
          <a:xfrm>
            <a:off x="3991705" y="4386469"/>
            <a:ext cx="2122917" cy="1785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s-ES" sz="984" dirty="0">
                <a:solidFill>
                  <a:srgbClr val="FFFFFF"/>
                </a:solidFill>
                <a:latin typeface="Verdana" charset="0"/>
                <a:cs typeface="Verdana" charset="0"/>
                <a:sym typeface="Verdana" charset="0"/>
              </a:rPr>
              <a:t>SUBTITLE OF THIS ARTICLE</a:t>
            </a:r>
            <a:endParaRPr lang="es-ES" sz="2669" dirty="0">
              <a:cs typeface="Calibri" charset="0"/>
            </a:endParaRPr>
          </a:p>
        </p:txBody>
      </p:sp>
      <p:sp>
        <p:nvSpPr>
          <p:cNvPr id="34827" name="AutoShape 11"/>
          <p:cNvSpPr>
            <a:spLocks/>
          </p:cNvSpPr>
          <p:nvPr/>
        </p:nvSpPr>
        <p:spPr bwMode="auto">
          <a:xfrm>
            <a:off x="8737573" y="4600770"/>
            <a:ext cx="2178724" cy="71433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4828" name="AutoShape 12"/>
          <p:cNvSpPr>
            <a:spLocks/>
          </p:cNvSpPr>
          <p:nvPr/>
        </p:nvSpPr>
        <p:spPr bwMode="auto">
          <a:xfrm>
            <a:off x="8699624" y="4386469"/>
            <a:ext cx="2122916" cy="1785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s-ES" sz="984" dirty="0">
                <a:solidFill>
                  <a:srgbClr val="FFFFFF"/>
                </a:solidFill>
                <a:latin typeface="Verdana" charset="0"/>
                <a:cs typeface="Verdana" charset="0"/>
                <a:sym typeface="Verdana" charset="0"/>
              </a:rPr>
              <a:t>SUBTITLE OF THIS ARTICLE</a:t>
            </a:r>
            <a:endParaRPr lang="es-ES" sz="2669" dirty="0">
              <a:cs typeface="Calibri" charset="0"/>
            </a:endParaRPr>
          </a:p>
        </p:txBody>
      </p:sp>
      <p:sp>
        <p:nvSpPr>
          <p:cNvPr id="34832" name="AutoShape 16"/>
          <p:cNvSpPr>
            <a:spLocks/>
          </p:cNvSpPr>
          <p:nvPr/>
        </p:nvSpPr>
        <p:spPr bwMode="auto">
          <a:xfrm>
            <a:off x="3991703" y="4035997"/>
            <a:ext cx="1717591" cy="28573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4833" name="AutoShape 17"/>
          <p:cNvSpPr>
            <a:spLocks/>
          </p:cNvSpPr>
          <p:nvPr/>
        </p:nvSpPr>
        <p:spPr bwMode="auto">
          <a:xfrm>
            <a:off x="8699623" y="4035997"/>
            <a:ext cx="1717591" cy="28573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34825" grpId="0"/>
      <p:bldP spid="34826" grpId="0"/>
      <p:bldP spid="34827" grpId="0"/>
      <p:bldP spid="34828" grpId="0"/>
      <p:bldP spid="34832" grpId="0" autoUpdateAnimBg="0"/>
      <p:bldP spid="34833" grpId="0" autoUpdateAnimBg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802634" y="2910354"/>
            <a:ext cx="6589748" cy="2732334"/>
            <a:chOff x="3962400" y="3409950"/>
            <a:chExt cx="3124200" cy="1295400"/>
          </a:xfrm>
          <a:solidFill>
            <a:schemeClr val="tx1">
              <a:lumMod val="85000"/>
              <a:lumOff val="15000"/>
            </a:schemeClr>
          </a:solidFill>
          <a:effectLst>
            <a:outerShdw blurRad="4318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" name="Freeform 208"/>
            <p:cNvSpPr>
              <a:spLocks/>
            </p:cNvSpPr>
            <p:nvPr/>
          </p:nvSpPr>
          <p:spPr bwMode="auto">
            <a:xfrm>
              <a:off x="3981382" y="3824784"/>
              <a:ext cx="3082442" cy="880566"/>
            </a:xfrm>
            <a:custGeom>
              <a:avLst/>
              <a:gdLst/>
              <a:ahLst/>
              <a:cxnLst>
                <a:cxn ang="0">
                  <a:pos x="817" y="22"/>
                </a:cxn>
                <a:cxn ang="0">
                  <a:pos x="817" y="25"/>
                </a:cxn>
                <a:cxn ang="0">
                  <a:pos x="816" y="28"/>
                </a:cxn>
                <a:cxn ang="0">
                  <a:pos x="815" y="31"/>
                </a:cxn>
                <a:cxn ang="0">
                  <a:pos x="813" y="34"/>
                </a:cxn>
                <a:cxn ang="0">
                  <a:pos x="811" y="36"/>
                </a:cxn>
                <a:cxn ang="0">
                  <a:pos x="807" y="40"/>
                </a:cxn>
                <a:cxn ang="0">
                  <a:pos x="803" y="43"/>
                </a:cxn>
                <a:cxn ang="0">
                  <a:pos x="317" y="326"/>
                </a:cxn>
                <a:cxn ang="0">
                  <a:pos x="298" y="336"/>
                </a:cxn>
                <a:cxn ang="0">
                  <a:pos x="292" y="338"/>
                </a:cxn>
                <a:cxn ang="0">
                  <a:pos x="284" y="340"/>
                </a:cxn>
                <a:cxn ang="0">
                  <a:pos x="276" y="341"/>
                </a:cxn>
                <a:cxn ang="0">
                  <a:pos x="271" y="342"/>
                </a:cxn>
                <a:cxn ang="0">
                  <a:pos x="269" y="342"/>
                </a:cxn>
                <a:cxn ang="0">
                  <a:pos x="266" y="342"/>
                </a:cxn>
                <a:cxn ang="0">
                  <a:pos x="265" y="342"/>
                </a:cxn>
                <a:cxn ang="0">
                  <a:pos x="263" y="342"/>
                </a:cxn>
                <a:cxn ang="0">
                  <a:pos x="258" y="341"/>
                </a:cxn>
                <a:cxn ang="0">
                  <a:pos x="253" y="341"/>
                </a:cxn>
                <a:cxn ang="0">
                  <a:pos x="248" y="340"/>
                </a:cxn>
                <a:cxn ang="0">
                  <a:pos x="243" y="339"/>
                </a:cxn>
                <a:cxn ang="0">
                  <a:pos x="234" y="336"/>
                </a:cxn>
                <a:cxn ang="0">
                  <a:pos x="16" y="210"/>
                </a:cxn>
                <a:cxn ang="0">
                  <a:pos x="16" y="217"/>
                </a:cxn>
                <a:cxn ang="0">
                  <a:pos x="234" y="343"/>
                </a:cxn>
                <a:cxn ang="0">
                  <a:pos x="243" y="346"/>
                </a:cxn>
                <a:cxn ang="0">
                  <a:pos x="248" y="347"/>
                </a:cxn>
                <a:cxn ang="0">
                  <a:pos x="253" y="348"/>
                </a:cxn>
                <a:cxn ang="0">
                  <a:pos x="258" y="349"/>
                </a:cxn>
                <a:cxn ang="0">
                  <a:pos x="263" y="349"/>
                </a:cxn>
                <a:cxn ang="0">
                  <a:pos x="265" y="349"/>
                </a:cxn>
                <a:cxn ang="0">
                  <a:pos x="266" y="349"/>
                </a:cxn>
                <a:cxn ang="0">
                  <a:pos x="269" y="349"/>
                </a:cxn>
                <a:cxn ang="0">
                  <a:pos x="271" y="349"/>
                </a:cxn>
                <a:cxn ang="0">
                  <a:pos x="276" y="349"/>
                </a:cxn>
                <a:cxn ang="0">
                  <a:pos x="284" y="347"/>
                </a:cxn>
                <a:cxn ang="0">
                  <a:pos x="292" y="345"/>
                </a:cxn>
                <a:cxn ang="0">
                  <a:pos x="298" y="343"/>
                </a:cxn>
                <a:cxn ang="0">
                  <a:pos x="317" y="333"/>
                </a:cxn>
                <a:cxn ang="0">
                  <a:pos x="803" y="50"/>
                </a:cxn>
                <a:cxn ang="0">
                  <a:pos x="807" y="47"/>
                </a:cxn>
                <a:cxn ang="0">
                  <a:pos x="811" y="43"/>
                </a:cxn>
                <a:cxn ang="0">
                  <a:pos x="813" y="41"/>
                </a:cxn>
                <a:cxn ang="0">
                  <a:pos x="815" y="38"/>
                </a:cxn>
                <a:cxn ang="0">
                  <a:pos x="816" y="35"/>
                </a:cxn>
                <a:cxn ang="0">
                  <a:pos x="817" y="32"/>
                </a:cxn>
                <a:cxn ang="0">
                  <a:pos x="817" y="29"/>
                </a:cxn>
              </a:cxnLst>
              <a:rect l="0" t="0" r="r" b="b"/>
              <a:pathLst>
                <a:path w="817" h="349">
                  <a:moveTo>
                    <a:pt x="817" y="0"/>
                  </a:moveTo>
                  <a:cubicBezTo>
                    <a:pt x="817" y="0"/>
                    <a:pt x="817" y="1"/>
                    <a:pt x="817" y="1"/>
                  </a:cubicBezTo>
                  <a:cubicBezTo>
                    <a:pt x="817" y="8"/>
                    <a:pt x="817" y="15"/>
                    <a:pt x="817" y="22"/>
                  </a:cubicBezTo>
                  <a:cubicBezTo>
                    <a:pt x="817" y="22"/>
                    <a:pt x="817" y="22"/>
                    <a:pt x="817" y="22"/>
                  </a:cubicBezTo>
                  <a:cubicBezTo>
                    <a:pt x="817" y="23"/>
                    <a:pt x="817" y="23"/>
                    <a:pt x="817" y="24"/>
                  </a:cubicBezTo>
                  <a:cubicBezTo>
                    <a:pt x="817" y="24"/>
                    <a:pt x="817" y="25"/>
                    <a:pt x="817" y="25"/>
                  </a:cubicBezTo>
                  <a:cubicBezTo>
                    <a:pt x="817" y="26"/>
                    <a:pt x="817" y="26"/>
                    <a:pt x="817" y="26"/>
                  </a:cubicBezTo>
                  <a:cubicBezTo>
                    <a:pt x="817" y="27"/>
                    <a:pt x="817" y="27"/>
                    <a:pt x="817" y="27"/>
                  </a:cubicBezTo>
                  <a:cubicBezTo>
                    <a:pt x="817" y="27"/>
                    <a:pt x="816" y="28"/>
                    <a:pt x="816" y="28"/>
                  </a:cubicBezTo>
                  <a:cubicBezTo>
                    <a:pt x="816" y="29"/>
                    <a:pt x="816" y="29"/>
                    <a:pt x="816" y="29"/>
                  </a:cubicBezTo>
                  <a:cubicBezTo>
                    <a:pt x="816" y="30"/>
                    <a:pt x="816" y="30"/>
                    <a:pt x="816" y="30"/>
                  </a:cubicBezTo>
                  <a:cubicBezTo>
                    <a:pt x="816" y="30"/>
                    <a:pt x="815" y="31"/>
                    <a:pt x="815" y="31"/>
                  </a:cubicBezTo>
                  <a:cubicBezTo>
                    <a:pt x="815" y="32"/>
                    <a:pt x="815" y="32"/>
                    <a:pt x="815" y="32"/>
                  </a:cubicBezTo>
                  <a:cubicBezTo>
                    <a:pt x="814" y="32"/>
                    <a:pt x="814" y="32"/>
                    <a:pt x="814" y="32"/>
                  </a:cubicBezTo>
                  <a:cubicBezTo>
                    <a:pt x="814" y="33"/>
                    <a:pt x="813" y="34"/>
                    <a:pt x="813" y="34"/>
                  </a:cubicBezTo>
                  <a:cubicBezTo>
                    <a:pt x="813" y="35"/>
                    <a:pt x="813" y="35"/>
                    <a:pt x="813" y="35"/>
                  </a:cubicBezTo>
                  <a:cubicBezTo>
                    <a:pt x="812" y="35"/>
                    <a:pt x="812" y="36"/>
                    <a:pt x="812" y="36"/>
                  </a:cubicBezTo>
                  <a:cubicBezTo>
                    <a:pt x="811" y="36"/>
                    <a:pt x="811" y="36"/>
                    <a:pt x="811" y="36"/>
                  </a:cubicBezTo>
                  <a:cubicBezTo>
                    <a:pt x="811" y="37"/>
                    <a:pt x="810" y="38"/>
                    <a:pt x="809" y="38"/>
                  </a:cubicBezTo>
                  <a:cubicBezTo>
                    <a:pt x="809" y="39"/>
                    <a:pt x="809" y="39"/>
                    <a:pt x="809" y="39"/>
                  </a:cubicBezTo>
                  <a:cubicBezTo>
                    <a:pt x="809" y="39"/>
                    <a:pt x="808" y="39"/>
                    <a:pt x="807" y="40"/>
                  </a:cubicBezTo>
                  <a:cubicBezTo>
                    <a:pt x="807" y="40"/>
                    <a:pt x="806" y="41"/>
                    <a:pt x="806" y="41"/>
                  </a:cubicBezTo>
                  <a:cubicBezTo>
                    <a:pt x="805" y="41"/>
                    <a:pt x="805" y="42"/>
                    <a:pt x="804" y="42"/>
                  </a:cubicBezTo>
                  <a:cubicBezTo>
                    <a:pt x="804" y="43"/>
                    <a:pt x="803" y="43"/>
                    <a:pt x="803" y="43"/>
                  </a:cubicBezTo>
                  <a:cubicBezTo>
                    <a:pt x="802" y="44"/>
                    <a:pt x="802" y="44"/>
                    <a:pt x="802" y="44"/>
                  </a:cubicBezTo>
                  <a:cubicBezTo>
                    <a:pt x="777" y="58"/>
                    <a:pt x="777" y="58"/>
                    <a:pt x="777" y="58"/>
                  </a:cubicBezTo>
                  <a:cubicBezTo>
                    <a:pt x="317" y="326"/>
                    <a:pt x="317" y="326"/>
                    <a:pt x="317" y="326"/>
                  </a:cubicBezTo>
                  <a:cubicBezTo>
                    <a:pt x="304" y="333"/>
                    <a:pt x="304" y="333"/>
                    <a:pt x="304" y="333"/>
                  </a:cubicBezTo>
                  <a:cubicBezTo>
                    <a:pt x="303" y="334"/>
                    <a:pt x="301" y="335"/>
                    <a:pt x="299" y="335"/>
                  </a:cubicBezTo>
                  <a:cubicBezTo>
                    <a:pt x="299" y="336"/>
                    <a:pt x="298" y="336"/>
                    <a:pt x="298" y="336"/>
                  </a:cubicBezTo>
                  <a:cubicBezTo>
                    <a:pt x="296" y="337"/>
                    <a:pt x="295" y="337"/>
                    <a:pt x="293" y="338"/>
                  </a:cubicBezTo>
                  <a:cubicBezTo>
                    <a:pt x="293" y="338"/>
                    <a:pt x="293" y="338"/>
                    <a:pt x="293" y="338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1" y="339"/>
                    <a:pt x="290" y="339"/>
                    <a:pt x="289" y="339"/>
                  </a:cubicBezTo>
                  <a:cubicBezTo>
                    <a:pt x="289" y="339"/>
                    <a:pt x="288" y="339"/>
                    <a:pt x="287" y="340"/>
                  </a:cubicBezTo>
                  <a:cubicBezTo>
                    <a:pt x="286" y="340"/>
                    <a:pt x="285" y="340"/>
                    <a:pt x="284" y="340"/>
                  </a:cubicBezTo>
                  <a:cubicBezTo>
                    <a:pt x="284" y="340"/>
                    <a:pt x="283" y="340"/>
                    <a:pt x="283" y="341"/>
                  </a:cubicBezTo>
                  <a:cubicBezTo>
                    <a:pt x="282" y="341"/>
                    <a:pt x="282" y="341"/>
                    <a:pt x="282" y="341"/>
                  </a:cubicBezTo>
                  <a:cubicBezTo>
                    <a:pt x="280" y="341"/>
                    <a:pt x="278" y="341"/>
                    <a:pt x="276" y="341"/>
                  </a:cubicBezTo>
                  <a:cubicBezTo>
                    <a:pt x="276" y="341"/>
                    <a:pt x="276" y="341"/>
                    <a:pt x="276" y="341"/>
                  </a:cubicBezTo>
                  <a:cubicBezTo>
                    <a:pt x="275" y="342"/>
                    <a:pt x="275" y="342"/>
                    <a:pt x="274" y="342"/>
                  </a:cubicBezTo>
                  <a:cubicBezTo>
                    <a:pt x="273" y="342"/>
                    <a:pt x="272" y="342"/>
                    <a:pt x="271" y="342"/>
                  </a:cubicBezTo>
                  <a:cubicBezTo>
                    <a:pt x="270" y="342"/>
                    <a:pt x="270" y="342"/>
                    <a:pt x="270" y="342"/>
                  </a:cubicBezTo>
                  <a:cubicBezTo>
                    <a:pt x="270" y="342"/>
                    <a:pt x="269" y="342"/>
                    <a:pt x="269" y="342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2"/>
                    <a:pt x="268" y="342"/>
                    <a:pt x="268" y="342"/>
                  </a:cubicBezTo>
                  <a:cubicBezTo>
                    <a:pt x="268" y="342"/>
                    <a:pt x="267" y="342"/>
                    <a:pt x="266" y="342"/>
                  </a:cubicBezTo>
                  <a:cubicBezTo>
                    <a:pt x="266" y="342"/>
                    <a:pt x="266" y="342"/>
                    <a:pt x="265" y="342"/>
                  </a:cubicBezTo>
                  <a:cubicBezTo>
                    <a:pt x="265" y="342"/>
                    <a:pt x="265" y="342"/>
                    <a:pt x="265" y="342"/>
                  </a:cubicBezTo>
                  <a:cubicBezTo>
                    <a:pt x="265" y="342"/>
                    <a:pt x="265" y="342"/>
                    <a:pt x="265" y="342"/>
                  </a:cubicBezTo>
                  <a:cubicBezTo>
                    <a:pt x="265" y="342"/>
                    <a:pt x="265" y="342"/>
                    <a:pt x="264" y="342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2"/>
                    <a:pt x="263" y="342"/>
                    <a:pt x="263" y="342"/>
                  </a:cubicBezTo>
                  <a:cubicBezTo>
                    <a:pt x="262" y="342"/>
                    <a:pt x="261" y="342"/>
                    <a:pt x="260" y="342"/>
                  </a:cubicBezTo>
                  <a:cubicBezTo>
                    <a:pt x="260" y="342"/>
                    <a:pt x="259" y="342"/>
                    <a:pt x="259" y="342"/>
                  </a:cubicBezTo>
                  <a:cubicBezTo>
                    <a:pt x="259" y="342"/>
                    <a:pt x="258" y="342"/>
                    <a:pt x="258" y="341"/>
                  </a:cubicBezTo>
                  <a:cubicBezTo>
                    <a:pt x="257" y="341"/>
                    <a:pt x="256" y="341"/>
                    <a:pt x="255" y="341"/>
                  </a:cubicBezTo>
                  <a:cubicBezTo>
                    <a:pt x="255" y="341"/>
                    <a:pt x="254" y="341"/>
                    <a:pt x="254" y="341"/>
                  </a:cubicBezTo>
                  <a:cubicBezTo>
                    <a:pt x="254" y="341"/>
                    <a:pt x="253" y="341"/>
                    <a:pt x="253" y="341"/>
                  </a:cubicBezTo>
                  <a:cubicBezTo>
                    <a:pt x="252" y="341"/>
                    <a:pt x="251" y="341"/>
                    <a:pt x="250" y="340"/>
                  </a:cubicBezTo>
                  <a:cubicBezTo>
                    <a:pt x="250" y="340"/>
                    <a:pt x="249" y="340"/>
                    <a:pt x="249" y="340"/>
                  </a:cubicBezTo>
                  <a:cubicBezTo>
                    <a:pt x="248" y="340"/>
                    <a:pt x="248" y="340"/>
                    <a:pt x="248" y="340"/>
                  </a:cubicBezTo>
                  <a:cubicBezTo>
                    <a:pt x="247" y="340"/>
                    <a:pt x="246" y="339"/>
                    <a:pt x="244" y="339"/>
                  </a:cubicBezTo>
                  <a:cubicBezTo>
                    <a:pt x="244" y="339"/>
                    <a:pt x="244" y="339"/>
                    <a:pt x="243" y="339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38"/>
                    <a:pt x="239" y="337"/>
                    <a:pt x="237" y="337"/>
                  </a:cubicBezTo>
                  <a:cubicBezTo>
                    <a:pt x="237" y="337"/>
                    <a:pt x="237" y="337"/>
                    <a:pt x="237" y="337"/>
                  </a:cubicBezTo>
                  <a:cubicBezTo>
                    <a:pt x="236" y="336"/>
                    <a:pt x="235" y="336"/>
                    <a:pt x="234" y="336"/>
                  </a:cubicBezTo>
                  <a:cubicBezTo>
                    <a:pt x="234" y="335"/>
                    <a:pt x="233" y="335"/>
                    <a:pt x="233" y="335"/>
                  </a:cubicBezTo>
                  <a:cubicBezTo>
                    <a:pt x="232" y="334"/>
                    <a:pt x="230" y="334"/>
                    <a:pt x="229" y="333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6" y="204"/>
                    <a:pt x="1" y="197"/>
                    <a:pt x="1" y="189"/>
                  </a:cubicBezTo>
                  <a:cubicBezTo>
                    <a:pt x="1" y="195"/>
                    <a:pt x="1" y="195"/>
                    <a:pt x="1" y="195"/>
                  </a:cubicBezTo>
                  <a:cubicBezTo>
                    <a:pt x="0" y="203"/>
                    <a:pt x="6" y="211"/>
                    <a:pt x="16" y="217"/>
                  </a:cubicBezTo>
                  <a:cubicBezTo>
                    <a:pt x="229" y="340"/>
                    <a:pt x="229" y="340"/>
                    <a:pt x="229" y="340"/>
                  </a:cubicBezTo>
                  <a:cubicBezTo>
                    <a:pt x="230" y="341"/>
                    <a:pt x="232" y="341"/>
                    <a:pt x="233" y="342"/>
                  </a:cubicBezTo>
                  <a:cubicBezTo>
                    <a:pt x="233" y="342"/>
                    <a:pt x="234" y="342"/>
                    <a:pt x="234" y="343"/>
                  </a:cubicBezTo>
                  <a:cubicBezTo>
                    <a:pt x="235" y="343"/>
                    <a:pt x="236" y="343"/>
                    <a:pt x="237" y="344"/>
                  </a:cubicBezTo>
                  <a:cubicBezTo>
                    <a:pt x="237" y="344"/>
                    <a:pt x="237" y="344"/>
                    <a:pt x="237" y="344"/>
                  </a:cubicBezTo>
                  <a:cubicBezTo>
                    <a:pt x="239" y="345"/>
                    <a:pt x="241" y="345"/>
                    <a:pt x="243" y="346"/>
                  </a:cubicBezTo>
                  <a:cubicBezTo>
                    <a:pt x="243" y="346"/>
                    <a:pt x="243" y="346"/>
                    <a:pt x="243" y="346"/>
                  </a:cubicBezTo>
                  <a:cubicBezTo>
                    <a:pt x="244" y="346"/>
                    <a:pt x="244" y="346"/>
                    <a:pt x="244" y="346"/>
                  </a:cubicBezTo>
                  <a:cubicBezTo>
                    <a:pt x="246" y="346"/>
                    <a:pt x="247" y="347"/>
                    <a:pt x="248" y="347"/>
                  </a:cubicBezTo>
                  <a:cubicBezTo>
                    <a:pt x="249" y="347"/>
                    <a:pt x="249" y="347"/>
                    <a:pt x="249" y="347"/>
                  </a:cubicBezTo>
                  <a:cubicBezTo>
                    <a:pt x="249" y="347"/>
                    <a:pt x="250" y="347"/>
                    <a:pt x="250" y="347"/>
                  </a:cubicBezTo>
                  <a:cubicBezTo>
                    <a:pt x="251" y="348"/>
                    <a:pt x="252" y="348"/>
                    <a:pt x="253" y="348"/>
                  </a:cubicBezTo>
                  <a:cubicBezTo>
                    <a:pt x="253" y="348"/>
                    <a:pt x="254" y="348"/>
                    <a:pt x="254" y="348"/>
                  </a:cubicBezTo>
                  <a:cubicBezTo>
                    <a:pt x="254" y="348"/>
                    <a:pt x="255" y="348"/>
                    <a:pt x="255" y="348"/>
                  </a:cubicBezTo>
                  <a:cubicBezTo>
                    <a:pt x="256" y="348"/>
                    <a:pt x="257" y="348"/>
                    <a:pt x="258" y="349"/>
                  </a:cubicBezTo>
                  <a:cubicBezTo>
                    <a:pt x="258" y="349"/>
                    <a:pt x="259" y="349"/>
                    <a:pt x="259" y="349"/>
                  </a:cubicBezTo>
                  <a:cubicBezTo>
                    <a:pt x="259" y="349"/>
                    <a:pt x="260" y="349"/>
                    <a:pt x="260" y="349"/>
                  </a:cubicBezTo>
                  <a:cubicBezTo>
                    <a:pt x="261" y="349"/>
                    <a:pt x="262" y="349"/>
                    <a:pt x="263" y="349"/>
                  </a:cubicBezTo>
                  <a:cubicBezTo>
                    <a:pt x="263" y="349"/>
                    <a:pt x="264" y="349"/>
                    <a:pt x="264" y="349"/>
                  </a:cubicBezTo>
                  <a:cubicBezTo>
                    <a:pt x="264" y="349"/>
                    <a:pt x="264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6" y="349"/>
                    <a:pt x="266" y="349"/>
                    <a:pt x="266" y="349"/>
                  </a:cubicBezTo>
                  <a:cubicBezTo>
                    <a:pt x="267" y="349"/>
                    <a:pt x="268" y="349"/>
                    <a:pt x="268" y="349"/>
                  </a:cubicBezTo>
                  <a:cubicBezTo>
                    <a:pt x="268" y="349"/>
                    <a:pt x="269" y="349"/>
                    <a:pt x="269" y="349"/>
                  </a:cubicBezTo>
                  <a:cubicBezTo>
                    <a:pt x="269" y="349"/>
                    <a:pt x="269" y="349"/>
                    <a:pt x="269" y="349"/>
                  </a:cubicBezTo>
                  <a:cubicBezTo>
                    <a:pt x="269" y="349"/>
                    <a:pt x="269" y="349"/>
                    <a:pt x="269" y="349"/>
                  </a:cubicBezTo>
                  <a:cubicBezTo>
                    <a:pt x="269" y="349"/>
                    <a:pt x="270" y="349"/>
                    <a:pt x="270" y="349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2" y="349"/>
                    <a:pt x="273" y="349"/>
                    <a:pt x="274" y="349"/>
                  </a:cubicBezTo>
                  <a:cubicBezTo>
                    <a:pt x="275" y="349"/>
                    <a:pt x="275" y="349"/>
                    <a:pt x="276" y="349"/>
                  </a:cubicBezTo>
                  <a:cubicBezTo>
                    <a:pt x="276" y="349"/>
                    <a:pt x="276" y="349"/>
                    <a:pt x="276" y="349"/>
                  </a:cubicBezTo>
                  <a:cubicBezTo>
                    <a:pt x="278" y="348"/>
                    <a:pt x="280" y="348"/>
                    <a:pt x="282" y="348"/>
                  </a:cubicBezTo>
                  <a:cubicBezTo>
                    <a:pt x="283" y="348"/>
                    <a:pt x="283" y="348"/>
                    <a:pt x="283" y="348"/>
                  </a:cubicBezTo>
                  <a:cubicBezTo>
                    <a:pt x="283" y="348"/>
                    <a:pt x="284" y="347"/>
                    <a:pt x="284" y="347"/>
                  </a:cubicBezTo>
                  <a:cubicBezTo>
                    <a:pt x="285" y="347"/>
                    <a:pt x="286" y="347"/>
                    <a:pt x="287" y="347"/>
                  </a:cubicBezTo>
                  <a:cubicBezTo>
                    <a:pt x="288" y="346"/>
                    <a:pt x="289" y="346"/>
                    <a:pt x="289" y="346"/>
                  </a:cubicBezTo>
                  <a:cubicBezTo>
                    <a:pt x="290" y="346"/>
                    <a:pt x="291" y="346"/>
                    <a:pt x="292" y="345"/>
                  </a:cubicBezTo>
                  <a:cubicBezTo>
                    <a:pt x="293" y="345"/>
                    <a:pt x="293" y="345"/>
                    <a:pt x="293" y="345"/>
                  </a:cubicBezTo>
                  <a:cubicBezTo>
                    <a:pt x="293" y="345"/>
                    <a:pt x="293" y="345"/>
                    <a:pt x="293" y="345"/>
                  </a:cubicBezTo>
                  <a:cubicBezTo>
                    <a:pt x="295" y="344"/>
                    <a:pt x="296" y="344"/>
                    <a:pt x="298" y="343"/>
                  </a:cubicBezTo>
                  <a:cubicBezTo>
                    <a:pt x="298" y="343"/>
                    <a:pt x="299" y="343"/>
                    <a:pt x="299" y="343"/>
                  </a:cubicBezTo>
                  <a:cubicBezTo>
                    <a:pt x="301" y="342"/>
                    <a:pt x="303" y="341"/>
                    <a:pt x="304" y="340"/>
                  </a:cubicBezTo>
                  <a:cubicBezTo>
                    <a:pt x="317" y="333"/>
                    <a:pt x="317" y="333"/>
                    <a:pt x="317" y="333"/>
                  </a:cubicBezTo>
                  <a:cubicBezTo>
                    <a:pt x="777" y="65"/>
                    <a:pt x="777" y="65"/>
                    <a:pt x="777" y="65"/>
                  </a:cubicBezTo>
                  <a:cubicBezTo>
                    <a:pt x="802" y="51"/>
                    <a:pt x="802" y="51"/>
                    <a:pt x="802" y="51"/>
                  </a:cubicBezTo>
                  <a:cubicBezTo>
                    <a:pt x="803" y="50"/>
                    <a:pt x="803" y="50"/>
                    <a:pt x="803" y="50"/>
                  </a:cubicBezTo>
                  <a:cubicBezTo>
                    <a:pt x="803" y="50"/>
                    <a:pt x="804" y="50"/>
                    <a:pt x="804" y="49"/>
                  </a:cubicBezTo>
                  <a:cubicBezTo>
                    <a:pt x="805" y="49"/>
                    <a:pt x="805" y="49"/>
                    <a:pt x="806" y="48"/>
                  </a:cubicBezTo>
                  <a:cubicBezTo>
                    <a:pt x="806" y="48"/>
                    <a:pt x="807" y="47"/>
                    <a:pt x="807" y="47"/>
                  </a:cubicBezTo>
                  <a:cubicBezTo>
                    <a:pt x="808" y="46"/>
                    <a:pt x="809" y="46"/>
                    <a:pt x="809" y="46"/>
                  </a:cubicBezTo>
                  <a:cubicBezTo>
                    <a:pt x="809" y="45"/>
                    <a:pt x="809" y="45"/>
                    <a:pt x="809" y="45"/>
                  </a:cubicBezTo>
                  <a:cubicBezTo>
                    <a:pt x="810" y="45"/>
                    <a:pt x="811" y="44"/>
                    <a:pt x="811" y="43"/>
                  </a:cubicBezTo>
                  <a:cubicBezTo>
                    <a:pt x="812" y="43"/>
                    <a:pt x="812" y="43"/>
                    <a:pt x="812" y="43"/>
                  </a:cubicBezTo>
                  <a:cubicBezTo>
                    <a:pt x="812" y="43"/>
                    <a:pt x="812" y="42"/>
                    <a:pt x="813" y="42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1"/>
                    <a:pt x="814" y="40"/>
                    <a:pt x="814" y="39"/>
                  </a:cubicBezTo>
                  <a:cubicBezTo>
                    <a:pt x="815" y="39"/>
                    <a:pt x="815" y="39"/>
                    <a:pt x="815" y="39"/>
                  </a:cubicBezTo>
                  <a:cubicBezTo>
                    <a:pt x="815" y="38"/>
                    <a:pt x="815" y="38"/>
                    <a:pt x="815" y="38"/>
                  </a:cubicBezTo>
                  <a:cubicBezTo>
                    <a:pt x="815" y="38"/>
                    <a:pt x="816" y="37"/>
                    <a:pt x="816" y="37"/>
                  </a:cubicBezTo>
                  <a:cubicBezTo>
                    <a:pt x="816" y="36"/>
                    <a:pt x="816" y="36"/>
                    <a:pt x="816" y="36"/>
                  </a:cubicBezTo>
                  <a:cubicBezTo>
                    <a:pt x="816" y="35"/>
                    <a:pt x="816" y="35"/>
                    <a:pt x="816" y="35"/>
                  </a:cubicBezTo>
                  <a:cubicBezTo>
                    <a:pt x="816" y="35"/>
                    <a:pt x="817" y="34"/>
                    <a:pt x="817" y="34"/>
                  </a:cubicBezTo>
                  <a:cubicBezTo>
                    <a:pt x="817" y="33"/>
                    <a:pt x="817" y="33"/>
                    <a:pt x="817" y="33"/>
                  </a:cubicBezTo>
                  <a:cubicBezTo>
                    <a:pt x="817" y="32"/>
                    <a:pt x="817" y="32"/>
                    <a:pt x="817" y="32"/>
                  </a:cubicBezTo>
                  <a:cubicBezTo>
                    <a:pt x="817" y="32"/>
                    <a:pt x="817" y="31"/>
                    <a:pt x="817" y="31"/>
                  </a:cubicBezTo>
                  <a:cubicBezTo>
                    <a:pt x="817" y="30"/>
                    <a:pt x="817" y="30"/>
                    <a:pt x="817" y="30"/>
                  </a:cubicBezTo>
                  <a:cubicBezTo>
                    <a:pt x="817" y="29"/>
                    <a:pt x="817" y="29"/>
                    <a:pt x="817" y="29"/>
                  </a:cubicBezTo>
                  <a:cubicBezTo>
                    <a:pt x="817" y="19"/>
                    <a:pt x="817" y="10"/>
                    <a:pt x="81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43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375">
                <a:latin typeface="+mn-lt"/>
                <a:ea typeface="+mn-ea"/>
              </a:endParaRPr>
            </a:p>
          </p:txBody>
        </p:sp>
        <p:sp>
          <p:nvSpPr>
            <p:cNvPr id="4" name="Freeform 209"/>
            <p:cNvSpPr>
              <a:spLocks/>
            </p:cNvSpPr>
            <p:nvPr/>
          </p:nvSpPr>
          <p:spPr bwMode="auto">
            <a:xfrm>
              <a:off x="4127156" y="3492328"/>
              <a:ext cx="2729405" cy="106380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43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375">
                <a:latin typeface="+mn-lt"/>
                <a:ea typeface="+mn-ea"/>
              </a:endParaRPr>
            </a:p>
          </p:txBody>
        </p:sp>
        <p:sp>
          <p:nvSpPr>
            <p:cNvPr id="5" name="Freeform 210"/>
            <p:cNvSpPr>
              <a:spLocks/>
            </p:cNvSpPr>
            <p:nvPr/>
          </p:nvSpPr>
          <p:spPr bwMode="auto">
            <a:xfrm>
              <a:off x="4178273" y="3473758"/>
              <a:ext cx="2729405" cy="106380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</a:path>
              </a:pathLst>
            </a:custGeom>
            <a:blipFill>
              <a:blip r:embed="rId3"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43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375">
                <a:latin typeface="+mn-lt"/>
                <a:ea typeface="+mn-ea"/>
              </a:endParaRPr>
            </a:p>
          </p:txBody>
        </p:sp>
        <p:sp>
          <p:nvSpPr>
            <p:cNvPr id="6" name="Freeform 211"/>
            <p:cNvSpPr>
              <a:spLocks/>
            </p:cNvSpPr>
            <p:nvPr/>
          </p:nvSpPr>
          <p:spPr bwMode="auto">
            <a:xfrm>
              <a:off x="4121837" y="3488845"/>
              <a:ext cx="2759773" cy="1073985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61" y="0"/>
                </a:cxn>
                <a:cxn ang="0">
                  <a:pos x="0" y="269"/>
                </a:cxn>
                <a:cxn ang="0">
                  <a:pos x="265" y="422"/>
                </a:cxn>
                <a:cxn ang="0">
                  <a:pos x="727" y="153"/>
                </a:cxn>
                <a:cxn ang="0">
                  <a:pos x="462" y="0"/>
                </a:cxn>
                <a:cxn ang="0">
                  <a:pos x="461" y="0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719" y="153"/>
                </a:cxn>
                <a:cxn ang="0">
                  <a:pos x="265" y="417"/>
                </a:cxn>
                <a:cxn ang="0">
                  <a:pos x="8" y="269"/>
                </a:cxn>
                <a:cxn ang="0">
                  <a:pos x="463" y="4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462" y="2"/>
                </a:cxn>
              </a:cxnLst>
              <a:rect l="0" t="0" r="r" b="b"/>
              <a:pathLst>
                <a:path w="727" h="422">
                  <a:moveTo>
                    <a:pt x="462" y="2"/>
                  </a:moveTo>
                  <a:lnTo>
                    <a:pt x="461" y="0"/>
                  </a:lnTo>
                  <a:lnTo>
                    <a:pt x="0" y="269"/>
                  </a:lnTo>
                  <a:lnTo>
                    <a:pt x="265" y="422"/>
                  </a:lnTo>
                  <a:lnTo>
                    <a:pt x="727" y="153"/>
                  </a:lnTo>
                  <a:lnTo>
                    <a:pt x="462" y="0"/>
                  </a:lnTo>
                  <a:lnTo>
                    <a:pt x="461" y="0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719" y="153"/>
                  </a:lnTo>
                  <a:lnTo>
                    <a:pt x="265" y="417"/>
                  </a:lnTo>
                  <a:lnTo>
                    <a:pt x="8" y="269"/>
                  </a:lnTo>
                  <a:lnTo>
                    <a:pt x="463" y="4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46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43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375">
                <a:latin typeface="+mn-lt"/>
                <a:ea typeface="+mn-ea"/>
              </a:endParaRPr>
            </a:p>
          </p:txBody>
        </p:sp>
        <p:sp>
          <p:nvSpPr>
            <p:cNvPr id="7" name="Freeform 212"/>
            <p:cNvSpPr>
              <a:spLocks/>
            </p:cNvSpPr>
            <p:nvPr/>
          </p:nvSpPr>
          <p:spPr bwMode="auto">
            <a:xfrm>
              <a:off x="4121837" y="3488845"/>
              <a:ext cx="2759773" cy="1073985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61" y="0"/>
                </a:cxn>
                <a:cxn ang="0">
                  <a:pos x="0" y="269"/>
                </a:cxn>
                <a:cxn ang="0">
                  <a:pos x="265" y="422"/>
                </a:cxn>
                <a:cxn ang="0">
                  <a:pos x="727" y="153"/>
                </a:cxn>
                <a:cxn ang="0">
                  <a:pos x="462" y="0"/>
                </a:cxn>
                <a:cxn ang="0">
                  <a:pos x="461" y="0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719" y="153"/>
                </a:cxn>
                <a:cxn ang="0">
                  <a:pos x="265" y="417"/>
                </a:cxn>
                <a:cxn ang="0">
                  <a:pos x="8" y="269"/>
                </a:cxn>
                <a:cxn ang="0">
                  <a:pos x="463" y="4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462" y="2"/>
                </a:cxn>
              </a:cxnLst>
              <a:rect l="0" t="0" r="r" b="b"/>
              <a:pathLst>
                <a:path w="727" h="422">
                  <a:moveTo>
                    <a:pt x="462" y="2"/>
                  </a:moveTo>
                  <a:lnTo>
                    <a:pt x="461" y="0"/>
                  </a:lnTo>
                  <a:lnTo>
                    <a:pt x="0" y="269"/>
                  </a:lnTo>
                  <a:lnTo>
                    <a:pt x="265" y="422"/>
                  </a:lnTo>
                  <a:lnTo>
                    <a:pt x="727" y="153"/>
                  </a:lnTo>
                  <a:lnTo>
                    <a:pt x="462" y="0"/>
                  </a:lnTo>
                  <a:lnTo>
                    <a:pt x="461" y="0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719" y="153"/>
                  </a:lnTo>
                  <a:lnTo>
                    <a:pt x="265" y="417"/>
                  </a:lnTo>
                  <a:lnTo>
                    <a:pt x="8" y="269"/>
                  </a:lnTo>
                  <a:lnTo>
                    <a:pt x="463" y="4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462" y="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43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375">
                <a:latin typeface="+mn-lt"/>
                <a:ea typeface="+mn-ea"/>
              </a:endParaRPr>
            </a:p>
          </p:txBody>
        </p:sp>
        <p:sp>
          <p:nvSpPr>
            <p:cNvPr id="8" name="Freeform 213"/>
            <p:cNvSpPr>
              <a:spLocks/>
            </p:cNvSpPr>
            <p:nvPr/>
          </p:nvSpPr>
          <p:spPr bwMode="auto">
            <a:xfrm>
              <a:off x="6259048" y="3552469"/>
              <a:ext cx="455533" cy="178149"/>
            </a:xfrm>
            <a:custGeom>
              <a:avLst/>
              <a:gdLst/>
              <a:ahLst/>
              <a:cxnLst>
                <a:cxn ang="0">
                  <a:pos x="118" y="61"/>
                </a:cxn>
                <a:cxn ang="0">
                  <a:pos x="118" y="67"/>
                </a:cxn>
                <a:cxn ang="0">
                  <a:pos x="115" y="68"/>
                </a:cxn>
                <a:cxn ang="0">
                  <a:pos x="105" y="68"/>
                </a:cxn>
                <a:cxn ang="0">
                  <a:pos x="3" y="9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118" y="61"/>
                </a:cxn>
              </a:cxnLst>
              <a:rect l="0" t="0" r="r" b="b"/>
              <a:pathLst>
                <a:path w="121" h="70">
                  <a:moveTo>
                    <a:pt x="118" y="61"/>
                  </a:moveTo>
                  <a:cubicBezTo>
                    <a:pt x="121" y="63"/>
                    <a:pt x="121" y="65"/>
                    <a:pt x="118" y="67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3" y="70"/>
                    <a:pt x="108" y="70"/>
                    <a:pt x="105" y="6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5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2" y="0"/>
                    <a:pt x="15" y="2"/>
                  </a:cubicBezTo>
                  <a:cubicBezTo>
                    <a:pt x="118" y="61"/>
                    <a:pt x="118" y="61"/>
                    <a:pt x="118" y="6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43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375">
                <a:latin typeface="+mn-lt"/>
                <a:ea typeface="+mn-ea"/>
              </a:endParaRPr>
            </a:p>
          </p:txBody>
        </p:sp>
        <p:sp>
          <p:nvSpPr>
            <p:cNvPr id="9" name="Freeform 214"/>
            <p:cNvSpPr>
              <a:spLocks/>
            </p:cNvSpPr>
            <p:nvPr/>
          </p:nvSpPr>
          <p:spPr bwMode="auto">
            <a:xfrm>
              <a:off x="6733561" y="3738254"/>
              <a:ext cx="72127" cy="27996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9"/>
                </a:cxn>
                <a:cxn ang="0">
                  <a:pos x="3" y="9"/>
                </a:cxn>
                <a:cxn ang="0">
                  <a:pos x="3" y="2"/>
                </a:cxn>
                <a:cxn ang="0">
                  <a:pos x="16" y="2"/>
                </a:cxn>
              </a:cxnLst>
              <a:rect l="0" t="0" r="r" b="b"/>
              <a:pathLst>
                <a:path w="19" h="11">
                  <a:moveTo>
                    <a:pt x="16" y="2"/>
                  </a:moveTo>
                  <a:cubicBezTo>
                    <a:pt x="19" y="4"/>
                    <a:pt x="19" y="7"/>
                    <a:pt x="16" y="9"/>
                  </a:cubicBezTo>
                  <a:cubicBezTo>
                    <a:pt x="12" y="11"/>
                    <a:pt x="7" y="11"/>
                    <a:pt x="3" y="9"/>
                  </a:cubicBezTo>
                  <a:cubicBezTo>
                    <a:pt x="0" y="7"/>
                    <a:pt x="0" y="4"/>
                    <a:pt x="3" y="2"/>
                  </a:cubicBezTo>
                  <a:cubicBezTo>
                    <a:pt x="7" y="0"/>
                    <a:pt x="12" y="0"/>
                    <a:pt x="16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43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375">
                <a:latin typeface="+mn-lt"/>
                <a:ea typeface="+mn-ea"/>
              </a:endParaRPr>
            </a:p>
          </p:txBody>
        </p:sp>
        <p:sp>
          <p:nvSpPr>
            <p:cNvPr id="10" name="Freeform 215"/>
            <p:cNvSpPr>
              <a:spLocks noEditPoints="1"/>
            </p:cNvSpPr>
            <p:nvPr/>
          </p:nvSpPr>
          <p:spPr bwMode="auto">
            <a:xfrm>
              <a:off x="3962400" y="3409950"/>
              <a:ext cx="3124200" cy="1213960"/>
            </a:xfrm>
            <a:custGeom>
              <a:avLst/>
              <a:gdLst/>
              <a:ahLst/>
              <a:cxnLst>
                <a:cxn ang="0">
                  <a:pos x="807" y="135"/>
                </a:cxn>
                <a:cxn ang="0">
                  <a:pos x="594" y="12"/>
                </a:cxn>
                <a:cxn ang="0">
                  <a:pos x="519" y="12"/>
                </a:cxn>
                <a:cxn ang="0">
                  <a:pos x="494" y="27"/>
                </a:cxn>
                <a:cxn ang="0">
                  <a:pos x="33" y="295"/>
                </a:cxn>
                <a:cxn ang="0">
                  <a:pos x="21" y="302"/>
                </a:cxn>
                <a:cxn ang="0">
                  <a:pos x="21" y="345"/>
                </a:cxn>
                <a:cxn ang="0">
                  <a:pos x="234" y="468"/>
                </a:cxn>
                <a:cxn ang="0">
                  <a:pos x="309" y="468"/>
                </a:cxn>
                <a:cxn ang="0">
                  <a:pos x="322" y="461"/>
                </a:cxn>
                <a:cxn ang="0">
                  <a:pos x="782" y="193"/>
                </a:cxn>
                <a:cxn ang="0">
                  <a:pos x="807" y="179"/>
                </a:cxn>
                <a:cxn ang="0">
                  <a:pos x="807" y="135"/>
                </a:cxn>
                <a:cxn ang="0">
                  <a:pos x="738" y="132"/>
                </a:cxn>
                <a:cxn ang="0">
                  <a:pos x="751" y="132"/>
                </a:cxn>
                <a:cxn ang="0">
                  <a:pos x="751" y="139"/>
                </a:cxn>
                <a:cxn ang="0">
                  <a:pos x="738" y="139"/>
                </a:cxn>
                <a:cxn ang="0">
                  <a:pos x="738" y="132"/>
                </a:cxn>
                <a:cxn ang="0">
                  <a:pos x="612" y="60"/>
                </a:cxn>
                <a:cxn ang="0">
                  <a:pos x="614" y="59"/>
                </a:cxn>
                <a:cxn ang="0">
                  <a:pos x="624" y="59"/>
                </a:cxn>
                <a:cxn ang="0">
                  <a:pos x="727" y="118"/>
                </a:cxn>
                <a:cxn ang="0">
                  <a:pos x="727" y="124"/>
                </a:cxn>
                <a:cxn ang="0">
                  <a:pos x="724" y="125"/>
                </a:cxn>
                <a:cxn ang="0">
                  <a:pos x="714" y="125"/>
                </a:cxn>
                <a:cxn ang="0">
                  <a:pos x="612" y="66"/>
                </a:cxn>
                <a:cxn ang="0">
                  <a:pos x="612" y="60"/>
                </a:cxn>
                <a:cxn ang="0">
                  <a:pos x="309" y="454"/>
                </a:cxn>
                <a:cxn ang="0">
                  <a:pos x="114" y="341"/>
                </a:cxn>
                <a:cxn ang="0">
                  <a:pos x="46" y="302"/>
                </a:cxn>
                <a:cxn ang="0">
                  <a:pos x="507" y="34"/>
                </a:cxn>
                <a:cxn ang="0">
                  <a:pos x="770" y="186"/>
                </a:cxn>
                <a:cxn ang="0">
                  <a:pos x="309" y="454"/>
                </a:cxn>
              </a:cxnLst>
              <a:rect l="0" t="0" r="r" b="b"/>
              <a:pathLst>
                <a:path w="828" h="480">
                  <a:moveTo>
                    <a:pt x="807" y="135"/>
                  </a:moveTo>
                  <a:cubicBezTo>
                    <a:pt x="594" y="12"/>
                    <a:pt x="594" y="12"/>
                    <a:pt x="594" y="12"/>
                  </a:cubicBezTo>
                  <a:cubicBezTo>
                    <a:pt x="573" y="0"/>
                    <a:pt x="539" y="0"/>
                    <a:pt x="519" y="12"/>
                  </a:cubicBezTo>
                  <a:cubicBezTo>
                    <a:pt x="494" y="27"/>
                    <a:pt x="494" y="27"/>
                    <a:pt x="494" y="27"/>
                  </a:cubicBezTo>
                  <a:cubicBezTo>
                    <a:pt x="33" y="295"/>
                    <a:pt x="33" y="295"/>
                    <a:pt x="33" y="295"/>
                  </a:cubicBezTo>
                  <a:cubicBezTo>
                    <a:pt x="21" y="302"/>
                    <a:pt x="21" y="302"/>
                    <a:pt x="21" y="302"/>
                  </a:cubicBezTo>
                  <a:cubicBezTo>
                    <a:pt x="0" y="314"/>
                    <a:pt x="0" y="333"/>
                    <a:pt x="21" y="345"/>
                  </a:cubicBezTo>
                  <a:cubicBezTo>
                    <a:pt x="234" y="468"/>
                    <a:pt x="234" y="468"/>
                    <a:pt x="234" y="468"/>
                  </a:cubicBezTo>
                  <a:cubicBezTo>
                    <a:pt x="255" y="480"/>
                    <a:pt x="289" y="480"/>
                    <a:pt x="309" y="468"/>
                  </a:cubicBezTo>
                  <a:cubicBezTo>
                    <a:pt x="322" y="461"/>
                    <a:pt x="322" y="461"/>
                    <a:pt x="322" y="461"/>
                  </a:cubicBezTo>
                  <a:cubicBezTo>
                    <a:pt x="782" y="193"/>
                    <a:pt x="782" y="193"/>
                    <a:pt x="782" y="193"/>
                  </a:cubicBezTo>
                  <a:cubicBezTo>
                    <a:pt x="807" y="179"/>
                    <a:pt x="807" y="179"/>
                    <a:pt x="807" y="179"/>
                  </a:cubicBezTo>
                  <a:cubicBezTo>
                    <a:pt x="828" y="167"/>
                    <a:pt x="828" y="147"/>
                    <a:pt x="807" y="135"/>
                  </a:cubicBezTo>
                  <a:moveTo>
                    <a:pt x="738" y="132"/>
                  </a:moveTo>
                  <a:cubicBezTo>
                    <a:pt x="742" y="130"/>
                    <a:pt x="747" y="130"/>
                    <a:pt x="751" y="132"/>
                  </a:cubicBezTo>
                  <a:cubicBezTo>
                    <a:pt x="754" y="134"/>
                    <a:pt x="754" y="137"/>
                    <a:pt x="751" y="139"/>
                  </a:cubicBezTo>
                  <a:cubicBezTo>
                    <a:pt x="747" y="141"/>
                    <a:pt x="742" y="141"/>
                    <a:pt x="738" y="139"/>
                  </a:cubicBezTo>
                  <a:cubicBezTo>
                    <a:pt x="735" y="137"/>
                    <a:pt x="735" y="134"/>
                    <a:pt x="738" y="132"/>
                  </a:cubicBezTo>
                  <a:moveTo>
                    <a:pt x="612" y="60"/>
                  </a:moveTo>
                  <a:cubicBezTo>
                    <a:pt x="614" y="59"/>
                    <a:pt x="614" y="59"/>
                    <a:pt x="614" y="59"/>
                  </a:cubicBezTo>
                  <a:cubicBezTo>
                    <a:pt x="617" y="57"/>
                    <a:pt x="621" y="57"/>
                    <a:pt x="624" y="5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30" y="120"/>
                    <a:pt x="730" y="122"/>
                    <a:pt x="727" y="124"/>
                  </a:cubicBezTo>
                  <a:cubicBezTo>
                    <a:pt x="724" y="125"/>
                    <a:pt x="724" y="125"/>
                    <a:pt x="724" y="125"/>
                  </a:cubicBezTo>
                  <a:cubicBezTo>
                    <a:pt x="722" y="127"/>
                    <a:pt x="717" y="127"/>
                    <a:pt x="714" y="125"/>
                  </a:cubicBezTo>
                  <a:cubicBezTo>
                    <a:pt x="612" y="66"/>
                    <a:pt x="612" y="66"/>
                    <a:pt x="612" y="66"/>
                  </a:cubicBezTo>
                  <a:cubicBezTo>
                    <a:pt x="609" y="64"/>
                    <a:pt x="609" y="62"/>
                    <a:pt x="612" y="60"/>
                  </a:cubicBezTo>
                  <a:moveTo>
                    <a:pt x="309" y="454"/>
                  </a:moveTo>
                  <a:cubicBezTo>
                    <a:pt x="114" y="341"/>
                    <a:pt x="114" y="341"/>
                    <a:pt x="114" y="341"/>
                  </a:cubicBezTo>
                  <a:cubicBezTo>
                    <a:pt x="46" y="302"/>
                    <a:pt x="46" y="302"/>
                    <a:pt x="46" y="302"/>
                  </a:cubicBezTo>
                  <a:cubicBezTo>
                    <a:pt x="507" y="34"/>
                    <a:pt x="507" y="34"/>
                    <a:pt x="507" y="34"/>
                  </a:cubicBezTo>
                  <a:cubicBezTo>
                    <a:pt x="770" y="186"/>
                    <a:pt x="770" y="186"/>
                    <a:pt x="770" y="186"/>
                  </a:cubicBezTo>
                  <a:cubicBezTo>
                    <a:pt x="309" y="454"/>
                    <a:pt x="309" y="454"/>
                    <a:pt x="309" y="4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43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375">
                <a:latin typeface="+mn-lt"/>
                <a:ea typeface="+mn-ea"/>
              </a:endParaRPr>
            </a:p>
          </p:txBody>
        </p:sp>
      </p:grpSp>
      <p:sp>
        <p:nvSpPr>
          <p:cNvPr id="11" name="Freeform 210"/>
          <p:cNvSpPr>
            <a:spLocks/>
          </p:cNvSpPr>
          <p:nvPr/>
        </p:nvSpPr>
        <p:spPr bwMode="auto">
          <a:xfrm>
            <a:off x="3351035" y="2719763"/>
            <a:ext cx="5757099" cy="2243460"/>
          </a:xfrm>
          <a:custGeom>
            <a:avLst/>
            <a:gdLst>
              <a:gd name="T0" fmla="*/ 458 w 719"/>
              <a:gd name="T1" fmla="*/ 0 h 418"/>
              <a:gd name="T2" fmla="*/ 0 w 719"/>
              <a:gd name="T3" fmla="*/ 267 h 418"/>
              <a:gd name="T4" fmla="*/ 261 w 719"/>
              <a:gd name="T5" fmla="*/ 418 h 418"/>
              <a:gd name="T6" fmla="*/ 719 w 719"/>
              <a:gd name="T7" fmla="*/ 151 h 418"/>
              <a:gd name="T8" fmla="*/ 458 w 719"/>
              <a:gd name="T9" fmla="*/ 0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210"/>
          <p:cNvSpPr>
            <a:spLocks/>
          </p:cNvSpPr>
          <p:nvPr/>
        </p:nvSpPr>
        <p:spPr bwMode="auto">
          <a:xfrm>
            <a:off x="3451488" y="2320181"/>
            <a:ext cx="5757101" cy="2245693"/>
          </a:xfrm>
          <a:custGeom>
            <a:avLst/>
            <a:gdLst>
              <a:gd name="T0" fmla="*/ 458 w 719"/>
              <a:gd name="T1" fmla="*/ 0 h 418"/>
              <a:gd name="T2" fmla="*/ 0 w 719"/>
              <a:gd name="T3" fmla="*/ 267 h 418"/>
              <a:gd name="T4" fmla="*/ 261 w 719"/>
              <a:gd name="T5" fmla="*/ 418 h 418"/>
              <a:gd name="T6" fmla="*/ 719 w 719"/>
              <a:gd name="T7" fmla="*/ 151 h 418"/>
              <a:gd name="T8" fmla="*/ 458 w 719"/>
              <a:gd name="T9" fmla="*/ 0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 flipV="1">
            <a:off x="7467395" y="2175082"/>
            <a:ext cx="2017999" cy="779072"/>
            <a:chOff x="6184232" y="3601453"/>
            <a:chExt cx="747341" cy="18448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184232" y="3601453"/>
              <a:ext cx="176088" cy="1844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360320" y="3785937"/>
              <a:ext cx="571253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9552361" y="1978639"/>
            <a:ext cx="2600629" cy="1540287"/>
            <a:chOff x="6793192" y="1919985"/>
            <a:chExt cx="1849701" cy="1094769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793192" y="2181777"/>
              <a:ext cx="1849701" cy="83297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93192" y="1919985"/>
              <a:ext cx="1525804" cy="2187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674929" y="4262280"/>
            <a:ext cx="1933171" cy="645135"/>
            <a:chOff x="6184232" y="3601453"/>
            <a:chExt cx="747341" cy="184484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184232" y="3601453"/>
              <a:ext cx="176048" cy="1844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360280" y="3785937"/>
              <a:ext cx="571293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8661676" y="4690882"/>
            <a:ext cx="3384275" cy="1540287"/>
            <a:chOff x="6158852" y="3848404"/>
            <a:chExt cx="2407755" cy="109476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6158852" y="4110197"/>
              <a:ext cx="2407755" cy="83297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158852" y="3848404"/>
              <a:ext cx="1526239" cy="2187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 flipH="1">
            <a:off x="2567070" y="4655166"/>
            <a:ext cx="1538055" cy="712104"/>
            <a:chOff x="6184232" y="3601453"/>
            <a:chExt cx="747341" cy="184484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6184232" y="3601453"/>
              <a:ext cx="176802" cy="1844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361034" y="3785937"/>
              <a:ext cx="570539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812800" y="5164129"/>
            <a:ext cx="3551699" cy="1109453"/>
            <a:chOff x="577483" y="4184070"/>
            <a:chExt cx="2526664" cy="789485"/>
          </a:xfrm>
        </p:grpSpPr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577483" y="4508124"/>
              <a:ext cx="2526664" cy="46543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86763" y="4184070"/>
              <a:ext cx="1726210" cy="2190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 flipH="1" flipV="1">
            <a:off x="2710364" y="2233121"/>
            <a:ext cx="2241229" cy="995606"/>
            <a:chOff x="6184232" y="3601453"/>
            <a:chExt cx="747341" cy="184484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6184232" y="3601453"/>
              <a:ext cx="176414" cy="1844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360646" y="3785937"/>
              <a:ext cx="570927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812800" y="2021051"/>
            <a:ext cx="3176672" cy="1064808"/>
            <a:chOff x="578159" y="1949614"/>
            <a:chExt cx="2259410" cy="757789"/>
          </a:xfrm>
        </p:grpSpPr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578159" y="2241927"/>
              <a:ext cx="2259410" cy="46547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79173" y="1949614"/>
              <a:ext cx="1525803" cy="2190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59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roup 2010"/>
          <p:cNvGrpSpPr/>
          <p:nvPr/>
        </p:nvGrpSpPr>
        <p:grpSpPr>
          <a:xfrm>
            <a:off x="1360921" y="1890783"/>
            <a:ext cx="1535181" cy="4336538"/>
            <a:chOff x="-1" y="-15"/>
            <a:chExt cx="2911317" cy="8223811"/>
          </a:xfrm>
        </p:grpSpPr>
        <p:sp>
          <p:nvSpPr>
            <p:cNvPr id="2003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108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263953" y="6664725"/>
              <a:ext cx="2383308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-1" y="7128932"/>
              <a:ext cx="2911317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4326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18" name="Group 2018"/>
          <p:cNvGrpSpPr/>
          <p:nvPr/>
        </p:nvGrpSpPr>
        <p:grpSpPr>
          <a:xfrm>
            <a:off x="3081267" y="2634492"/>
            <a:ext cx="1535181" cy="3621840"/>
            <a:chOff x="0" y="0"/>
            <a:chExt cx="2911316" cy="6868459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108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263979" y="5233217"/>
              <a:ext cx="2383307" cy="490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defTabSz="45720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Light" charset="0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0" y="5773595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4326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26" name="Group 2026"/>
          <p:cNvGrpSpPr/>
          <p:nvPr/>
        </p:nvGrpSpPr>
        <p:grpSpPr>
          <a:xfrm>
            <a:off x="4801613" y="1890784"/>
            <a:ext cx="1535181" cy="4365548"/>
            <a:chOff x="0" y="0"/>
            <a:chExt cx="2911316" cy="8278827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108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264002" y="6664741"/>
              <a:ext cx="2383307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0" y="7183963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4326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34" name="Group 2034"/>
          <p:cNvGrpSpPr/>
          <p:nvPr/>
        </p:nvGrpSpPr>
        <p:grpSpPr>
          <a:xfrm>
            <a:off x="6521959" y="2634492"/>
            <a:ext cx="1535181" cy="3607251"/>
            <a:chOff x="0" y="0"/>
            <a:chExt cx="2911316" cy="6840792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251332" y="5254375"/>
              <a:ext cx="2383307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108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0" y="5745928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4326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42" name="Group 2042"/>
          <p:cNvGrpSpPr/>
          <p:nvPr/>
        </p:nvGrpSpPr>
        <p:grpSpPr>
          <a:xfrm>
            <a:off x="8242305" y="1890784"/>
            <a:ext cx="1535181" cy="4365548"/>
            <a:chOff x="0" y="0"/>
            <a:chExt cx="2911316" cy="8278827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108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264003" y="6664741"/>
              <a:ext cx="2383307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0" y="7183963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4326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50" name="Group 2050"/>
          <p:cNvGrpSpPr/>
          <p:nvPr/>
        </p:nvGrpSpPr>
        <p:grpSpPr>
          <a:xfrm>
            <a:off x="9962649" y="2634492"/>
            <a:ext cx="1535181" cy="3592829"/>
            <a:chOff x="0" y="0"/>
            <a:chExt cx="2911316" cy="6813442"/>
          </a:xfrm>
        </p:grpSpPr>
        <p:sp>
          <p:nvSpPr>
            <p:cNvPr id="2043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108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263981" y="5254373"/>
              <a:ext cx="2383307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0" y="5718578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4326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39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0" grpId="0" advAuto="0"/>
      <p:bldP spid="2018" grpId="0" advAuto="0"/>
      <p:bldP spid="2026" grpId="0" advAuto="0"/>
      <p:bldP spid="2034" grpId="0" advAuto="0"/>
      <p:bldP spid="2042" grpId="0" advAuto="0"/>
      <p:bldP spid="2050" grpId="0" advAuto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1970" y="0"/>
            <a:ext cx="12880720" cy="7232650"/>
          </a:xfrm>
          <a:prstGeom prst="rect">
            <a:avLst/>
          </a:prstGeom>
          <a:solidFill>
            <a:srgbClr val="2E3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Shape 156"/>
          <p:cNvSpPr>
            <a:spLocks/>
          </p:cNvSpPr>
          <p:nvPr/>
        </p:nvSpPr>
        <p:spPr bwMode="auto">
          <a:xfrm>
            <a:off x="-4111" y="3321662"/>
            <a:ext cx="10453859" cy="3924382"/>
          </a:xfrm>
          <a:custGeom>
            <a:avLst/>
            <a:gdLst>
              <a:gd name="T0" fmla="*/ 3717132 w 20811"/>
              <a:gd name="T1" fmla="*/ 1395413 h 18162"/>
              <a:gd name="T2" fmla="*/ 3717132 w 20811"/>
              <a:gd name="T3" fmla="*/ 1395413 h 18162"/>
              <a:gd name="T4" fmla="*/ 3717132 w 20811"/>
              <a:gd name="T5" fmla="*/ 1395413 h 18162"/>
              <a:gd name="T6" fmla="*/ 3717132 w 20811"/>
              <a:gd name="T7" fmla="*/ 1395413 h 1816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1" h="18162" extrusionOk="0">
                <a:moveTo>
                  <a:pt x="0" y="2007"/>
                </a:moveTo>
                <a:lnTo>
                  <a:pt x="0" y="18162"/>
                </a:lnTo>
                <a:lnTo>
                  <a:pt x="20728" y="18162"/>
                </a:lnTo>
                <a:cubicBezTo>
                  <a:pt x="21600" y="2933"/>
                  <a:pt x="15438" y="9748"/>
                  <a:pt x="11751" y="2674"/>
                </a:cubicBezTo>
                <a:cubicBezTo>
                  <a:pt x="8567" y="-3438"/>
                  <a:pt x="6374" y="2667"/>
                  <a:pt x="4197" y="3937"/>
                </a:cubicBezTo>
                <a:cubicBezTo>
                  <a:pt x="1396" y="5570"/>
                  <a:pt x="0" y="2007"/>
                  <a:pt x="0" y="2007"/>
                </a:cubicBezTo>
                <a:close/>
              </a:path>
            </a:pathLst>
          </a:custGeom>
          <a:solidFill>
            <a:schemeClr val="accent1">
              <a:alpha val="90195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7" name="Shape 157"/>
          <p:cNvSpPr>
            <a:spLocks/>
          </p:cNvSpPr>
          <p:nvPr/>
        </p:nvSpPr>
        <p:spPr bwMode="auto">
          <a:xfrm>
            <a:off x="353" y="2915384"/>
            <a:ext cx="3234603" cy="1352773"/>
          </a:xfrm>
          <a:custGeom>
            <a:avLst/>
            <a:gdLst>
              <a:gd name="T0" fmla="*/ 1150144 w 21600"/>
              <a:gd name="T1" fmla="*/ 481013 h 17187"/>
              <a:gd name="T2" fmla="*/ 1150144 w 21600"/>
              <a:gd name="T3" fmla="*/ 481013 h 17187"/>
              <a:gd name="T4" fmla="*/ 1150144 w 21600"/>
              <a:gd name="T5" fmla="*/ 481013 h 17187"/>
              <a:gd name="T6" fmla="*/ 1150144 w 21600"/>
              <a:gd name="T7" fmla="*/ 481013 h 1718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7187" extrusionOk="0">
                <a:moveTo>
                  <a:pt x="0" y="0"/>
                </a:moveTo>
                <a:lnTo>
                  <a:pt x="0" y="11247"/>
                </a:lnTo>
                <a:cubicBezTo>
                  <a:pt x="4449" y="17205"/>
                  <a:pt x="11449" y="21600"/>
                  <a:pt x="21600" y="9539"/>
                </a:cubicBezTo>
                <a:cubicBezTo>
                  <a:pt x="11455" y="20381"/>
                  <a:pt x="2428" y="1427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2" name="Shape 162"/>
          <p:cNvSpPr/>
          <p:nvPr/>
        </p:nvSpPr>
        <p:spPr>
          <a:xfrm>
            <a:off x="4601122" y="4553891"/>
            <a:ext cx="703174" cy="1600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64" y="0"/>
                </a:moveTo>
                <a:lnTo>
                  <a:pt x="21600" y="0"/>
                </a:lnTo>
                <a:lnTo>
                  <a:pt x="1491" y="21600"/>
                </a:lnTo>
                <a:lnTo>
                  <a:pt x="0" y="21600"/>
                </a:lnTo>
                <a:lnTo>
                  <a:pt x="20064" y="0"/>
                </a:lnTo>
                <a:close/>
              </a:path>
            </a:pathLst>
          </a:custGeom>
          <a:solidFill>
            <a:srgbClr val="FCD000"/>
          </a:solidFill>
          <a:ln w="127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44"/>
          <p:cNvSpPr txBox="1"/>
          <p:nvPr/>
        </p:nvSpPr>
        <p:spPr>
          <a:xfrm>
            <a:off x="2049185" y="5644560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添加相关标题文字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2049185" y="5369800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ADD RELATED TITLE WORDS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13" name="TextBox 69"/>
          <p:cNvSpPr txBox="1"/>
          <p:nvPr/>
        </p:nvSpPr>
        <p:spPr>
          <a:xfrm>
            <a:off x="5536476" y="4515552"/>
            <a:ext cx="1540878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04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24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Placeholder 3"/>
          <p:cNvSpPr txBox="1">
            <a:spLocks/>
          </p:cNvSpPr>
          <p:nvPr/>
        </p:nvSpPr>
        <p:spPr>
          <a:xfrm>
            <a:off x="7926309" y="4530008"/>
            <a:ext cx="3412701" cy="28277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1771886" y="2346611"/>
            <a:ext cx="927748" cy="1553630"/>
            <a:chOff x="915499" y="1265839"/>
            <a:chExt cx="762000" cy="1276065"/>
          </a:xfrm>
          <a:solidFill>
            <a:schemeClr val="accent1"/>
          </a:solidFill>
        </p:grpSpPr>
        <p:grpSp>
          <p:nvGrpSpPr>
            <p:cNvPr id="74" name="Group 252"/>
            <p:cNvGrpSpPr/>
            <p:nvPr/>
          </p:nvGrpSpPr>
          <p:grpSpPr>
            <a:xfrm>
              <a:off x="915499" y="1691004"/>
              <a:ext cx="762000" cy="850900"/>
              <a:chOff x="1936750" y="1560514"/>
              <a:chExt cx="381000" cy="425450"/>
            </a:xfrm>
            <a:grpFill/>
          </p:grpSpPr>
          <p:sp>
            <p:nvSpPr>
              <p:cNvPr id="79" name="Rectangle 122"/>
              <p:cNvSpPr>
                <a:spLocks noChangeArrowheads="1"/>
              </p:cNvSpPr>
              <p:nvPr/>
            </p:nvSpPr>
            <p:spPr bwMode="auto">
              <a:xfrm>
                <a:off x="2062163" y="1560514"/>
                <a:ext cx="127000" cy="936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0" name="Rectangle 123"/>
              <p:cNvSpPr>
                <a:spLocks noChangeArrowheads="1"/>
              </p:cNvSpPr>
              <p:nvPr/>
            </p:nvSpPr>
            <p:spPr bwMode="auto">
              <a:xfrm>
                <a:off x="2116138" y="1646239"/>
                <a:ext cx="17463" cy="3159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1" name="Rectangle 124"/>
              <p:cNvSpPr>
                <a:spLocks noChangeArrowheads="1"/>
              </p:cNvSpPr>
              <p:nvPr/>
            </p:nvSpPr>
            <p:spPr bwMode="auto">
              <a:xfrm>
                <a:off x="1936750" y="1954214"/>
                <a:ext cx="381000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2" name="Freeform 125"/>
              <p:cNvSpPr>
                <a:spLocks/>
              </p:cNvSpPr>
              <p:nvPr/>
            </p:nvSpPr>
            <p:spPr bwMode="auto">
              <a:xfrm>
                <a:off x="1990725" y="1652589"/>
                <a:ext cx="103188" cy="312738"/>
              </a:xfrm>
              <a:custGeom>
                <a:avLst/>
                <a:gdLst/>
                <a:ahLst/>
                <a:cxnLst>
                  <a:cxn ang="0">
                    <a:pos x="43" y="1"/>
                  </a:cxn>
                  <a:cxn ang="0">
                    <a:pos x="8" y="188"/>
                  </a:cxn>
                  <a:cxn ang="0">
                    <a:pos x="24" y="188"/>
                  </a:cxn>
                  <a:cxn ang="0">
                    <a:pos x="62" y="0"/>
                  </a:cxn>
                </a:cxnLst>
                <a:rect l="0" t="0" r="r" b="b"/>
                <a:pathLst>
                  <a:path w="62" h="188">
                    <a:moveTo>
                      <a:pt x="43" y="1"/>
                    </a:moveTo>
                    <a:cubicBezTo>
                      <a:pt x="43" y="1"/>
                      <a:pt x="0" y="105"/>
                      <a:pt x="8" y="188"/>
                    </a:cubicBezTo>
                    <a:cubicBezTo>
                      <a:pt x="24" y="188"/>
                      <a:pt x="24" y="188"/>
                      <a:pt x="24" y="188"/>
                    </a:cubicBezTo>
                    <a:cubicBezTo>
                      <a:pt x="24" y="188"/>
                      <a:pt x="10" y="100"/>
                      <a:pt x="6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Freeform 126"/>
              <p:cNvSpPr>
                <a:spLocks/>
              </p:cNvSpPr>
              <p:nvPr/>
            </p:nvSpPr>
            <p:spPr bwMode="auto">
              <a:xfrm>
                <a:off x="2155825" y="1647826"/>
                <a:ext cx="103188" cy="31115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56" y="187"/>
                  </a:cxn>
                  <a:cxn ang="0">
                    <a:pos x="40" y="187"/>
                  </a:cxn>
                  <a:cxn ang="0">
                    <a:pos x="0" y="0"/>
                  </a:cxn>
                </a:cxnLst>
                <a:rect l="0" t="0" r="r" b="b"/>
                <a:pathLst>
                  <a:path w="62" h="187">
                    <a:moveTo>
                      <a:pt x="19" y="0"/>
                    </a:moveTo>
                    <a:cubicBezTo>
                      <a:pt x="19" y="0"/>
                      <a:pt x="62" y="104"/>
                      <a:pt x="56" y="187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40" y="187"/>
                      <a:pt x="52" y="99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4" name="Freeform 127"/>
              <p:cNvSpPr>
                <a:spLocks/>
              </p:cNvSpPr>
              <p:nvPr/>
            </p:nvSpPr>
            <p:spPr bwMode="auto">
              <a:xfrm>
                <a:off x="2012950" y="1765301"/>
                <a:ext cx="204788" cy="198438"/>
              </a:xfrm>
              <a:custGeom>
                <a:avLst/>
                <a:gdLst/>
                <a:ahLst/>
                <a:cxnLst>
                  <a:cxn ang="0">
                    <a:pos x="17" y="125"/>
                  </a:cxn>
                  <a:cxn ang="0">
                    <a:pos x="129" y="15"/>
                  </a:cxn>
                  <a:cxn ang="0">
                    <a:pos x="122" y="0"/>
                  </a:cxn>
                  <a:cxn ang="0">
                    <a:pos x="0" y="121"/>
                  </a:cxn>
                  <a:cxn ang="0">
                    <a:pos x="17" y="125"/>
                  </a:cxn>
                </a:cxnLst>
                <a:rect l="0" t="0" r="r" b="b"/>
                <a:pathLst>
                  <a:path w="129" h="125">
                    <a:moveTo>
                      <a:pt x="17" y="125"/>
                    </a:moveTo>
                    <a:lnTo>
                      <a:pt x="129" y="15"/>
                    </a:lnTo>
                    <a:lnTo>
                      <a:pt x="122" y="0"/>
                    </a:lnTo>
                    <a:lnTo>
                      <a:pt x="0" y="121"/>
                    </a:lnTo>
                    <a:lnTo>
                      <a:pt x="17" y="1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5" name="Freeform 128"/>
              <p:cNvSpPr>
                <a:spLocks/>
              </p:cNvSpPr>
              <p:nvPr/>
            </p:nvSpPr>
            <p:spPr bwMode="auto">
              <a:xfrm>
                <a:off x="2012950" y="1765301"/>
                <a:ext cx="204788" cy="198438"/>
              </a:xfrm>
              <a:custGeom>
                <a:avLst/>
                <a:gdLst/>
                <a:ahLst/>
                <a:cxnLst>
                  <a:cxn ang="0">
                    <a:pos x="17" y="125"/>
                  </a:cxn>
                  <a:cxn ang="0">
                    <a:pos x="129" y="15"/>
                  </a:cxn>
                  <a:cxn ang="0">
                    <a:pos x="122" y="0"/>
                  </a:cxn>
                  <a:cxn ang="0">
                    <a:pos x="0" y="121"/>
                  </a:cxn>
                </a:cxnLst>
                <a:rect l="0" t="0" r="r" b="b"/>
                <a:pathLst>
                  <a:path w="129" h="125">
                    <a:moveTo>
                      <a:pt x="17" y="125"/>
                    </a:moveTo>
                    <a:lnTo>
                      <a:pt x="129" y="15"/>
                    </a:lnTo>
                    <a:lnTo>
                      <a:pt x="122" y="0"/>
                    </a:lnTo>
                    <a:lnTo>
                      <a:pt x="0" y="121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6" name="Freeform 129"/>
              <p:cNvSpPr>
                <a:spLocks/>
              </p:cNvSpPr>
              <p:nvPr/>
            </p:nvSpPr>
            <p:spPr bwMode="auto">
              <a:xfrm>
                <a:off x="2024063" y="1773239"/>
                <a:ext cx="209550" cy="190500"/>
              </a:xfrm>
              <a:custGeom>
                <a:avLst/>
                <a:gdLst/>
                <a:ahLst/>
                <a:cxnLst>
                  <a:cxn ang="0">
                    <a:pos x="132" y="101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130" y="120"/>
                  </a:cxn>
                  <a:cxn ang="0">
                    <a:pos x="132" y="101"/>
                  </a:cxn>
                </a:cxnLst>
                <a:rect l="0" t="0" r="r" b="b"/>
                <a:pathLst>
                  <a:path w="132" h="120">
                    <a:moveTo>
                      <a:pt x="132" y="101"/>
                    </a:moveTo>
                    <a:lnTo>
                      <a:pt x="15" y="0"/>
                    </a:lnTo>
                    <a:lnTo>
                      <a:pt x="0" y="7"/>
                    </a:lnTo>
                    <a:lnTo>
                      <a:pt x="130" y="120"/>
                    </a:lnTo>
                    <a:lnTo>
                      <a:pt x="132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7" name="Freeform 130"/>
              <p:cNvSpPr>
                <a:spLocks/>
              </p:cNvSpPr>
              <p:nvPr/>
            </p:nvSpPr>
            <p:spPr bwMode="auto">
              <a:xfrm>
                <a:off x="2024063" y="1773239"/>
                <a:ext cx="209550" cy="190500"/>
              </a:xfrm>
              <a:custGeom>
                <a:avLst/>
                <a:gdLst/>
                <a:ahLst/>
                <a:cxnLst>
                  <a:cxn ang="0">
                    <a:pos x="132" y="101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130" y="120"/>
                  </a:cxn>
                </a:cxnLst>
                <a:rect l="0" t="0" r="r" b="b"/>
                <a:pathLst>
                  <a:path w="132" h="120">
                    <a:moveTo>
                      <a:pt x="132" y="101"/>
                    </a:moveTo>
                    <a:lnTo>
                      <a:pt x="15" y="0"/>
                    </a:lnTo>
                    <a:lnTo>
                      <a:pt x="0" y="7"/>
                    </a:lnTo>
                    <a:lnTo>
                      <a:pt x="130" y="12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8" name="Freeform 131"/>
              <p:cNvSpPr>
                <a:spLocks/>
              </p:cNvSpPr>
              <p:nvPr/>
            </p:nvSpPr>
            <p:spPr bwMode="auto">
              <a:xfrm>
                <a:off x="2038350" y="1660526"/>
                <a:ext cx="150813" cy="130175"/>
              </a:xfrm>
              <a:custGeom>
                <a:avLst/>
                <a:gdLst/>
                <a:ahLst/>
                <a:cxnLst>
                  <a:cxn ang="0">
                    <a:pos x="14" y="82"/>
                  </a:cxn>
                  <a:cxn ang="0">
                    <a:pos x="95" y="10"/>
                  </a:cxn>
                  <a:cxn ang="0">
                    <a:pos x="91" y="0"/>
                  </a:cxn>
                  <a:cxn ang="0">
                    <a:pos x="0" y="79"/>
                  </a:cxn>
                  <a:cxn ang="0">
                    <a:pos x="14" y="82"/>
                  </a:cxn>
                </a:cxnLst>
                <a:rect l="0" t="0" r="r" b="b"/>
                <a:pathLst>
                  <a:path w="95" h="82">
                    <a:moveTo>
                      <a:pt x="14" y="82"/>
                    </a:moveTo>
                    <a:lnTo>
                      <a:pt x="95" y="10"/>
                    </a:lnTo>
                    <a:lnTo>
                      <a:pt x="91" y="0"/>
                    </a:lnTo>
                    <a:lnTo>
                      <a:pt x="0" y="79"/>
                    </a:lnTo>
                    <a:lnTo>
                      <a:pt x="14" y="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9" name="Freeform 132"/>
              <p:cNvSpPr>
                <a:spLocks/>
              </p:cNvSpPr>
              <p:nvPr/>
            </p:nvSpPr>
            <p:spPr bwMode="auto">
              <a:xfrm>
                <a:off x="2038350" y="1660526"/>
                <a:ext cx="150813" cy="130175"/>
              </a:xfrm>
              <a:custGeom>
                <a:avLst/>
                <a:gdLst/>
                <a:ahLst/>
                <a:cxnLst>
                  <a:cxn ang="0">
                    <a:pos x="14" y="82"/>
                  </a:cxn>
                  <a:cxn ang="0">
                    <a:pos x="95" y="10"/>
                  </a:cxn>
                  <a:cxn ang="0">
                    <a:pos x="91" y="0"/>
                  </a:cxn>
                  <a:cxn ang="0">
                    <a:pos x="0" y="79"/>
                  </a:cxn>
                </a:cxnLst>
                <a:rect l="0" t="0" r="r" b="b"/>
                <a:pathLst>
                  <a:path w="95" h="82">
                    <a:moveTo>
                      <a:pt x="14" y="82"/>
                    </a:moveTo>
                    <a:lnTo>
                      <a:pt x="95" y="10"/>
                    </a:lnTo>
                    <a:lnTo>
                      <a:pt x="91" y="0"/>
                    </a:lnTo>
                    <a:lnTo>
                      <a:pt x="0" y="7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0" name="Freeform 133"/>
              <p:cNvSpPr>
                <a:spLocks/>
              </p:cNvSpPr>
              <p:nvPr/>
            </p:nvSpPr>
            <p:spPr bwMode="auto">
              <a:xfrm>
                <a:off x="2058988" y="1668464"/>
                <a:ext cx="147638" cy="122238"/>
              </a:xfrm>
              <a:custGeom>
                <a:avLst/>
                <a:gdLst/>
                <a:ahLst/>
                <a:cxnLst>
                  <a:cxn ang="0">
                    <a:pos x="93" y="65"/>
                  </a:cxn>
                  <a:cxn ang="0">
                    <a:pos x="9" y="0"/>
                  </a:cxn>
                  <a:cxn ang="0">
                    <a:pos x="0" y="5"/>
                  </a:cxn>
                  <a:cxn ang="0">
                    <a:pos x="91" y="77"/>
                  </a:cxn>
                  <a:cxn ang="0">
                    <a:pos x="93" y="65"/>
                  </a:cxn>
                </a:cxnLst>
                <a:rect l="0" t="0" r="r" b="b"/>
                <a:pathLst>
                  <a:path w="93" h="77">
                    <a:moveTo>
                      <a:pt x="93" y="65"/>
                    </a:moveTo>
                    <a:lnTo>
                      <a:pt x="9" y="0"/>
                    </a:lnTo>
                    <a:lnTo>
                      <a:pt x="0" y="5"/>
                    </a:lnTo>
                    <a:lnTo>
                      <a:pt x="91" y="77"/>
                    </a:lnTo>
                    <a:lnTo>
                      <a:pt x="93" y="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1" name="Freeform 134"/>
              <p:cNvSpPr>
                <a:spLocks/>
              </p:cNvSpPr>
              <p:nvPr/>
            </p:nvSpPr>
            <p:spPr bwMode="auto">
              <a:xfrm>
                <a:off x="2058988" y="1668464"/>
                <a:ext cx="147638" cy="122238"/>
              </a:xfrm>
              <a:custGeom>
                <a:avLst/>
                <a:gdLst/>
                <a:ahLst/>
                <a:cxnLst>
                  <a:cxn ang="0">
                    <a:pos x="93" y="65"/>
                  </a:cxn>
                  <a:cxn ang="0">
                    <a:pos x="9" y="0"/>
                  </a:cxn>
                  <a:cxn ang="0">
                    <a:pos x="0" y="5"/>
                  </a:cxn>
                  <a:cxn ang="0">
                    <a:pos x="91" y="77"/>
                  </a:cxn>
                </a:cxnLst>
                <a:rect l="0" t="0" r="r" b="b"/>
                <a:pathLst>
                  <a:path w="93" h="77">
                    <a:moveTo>
                      <a:pt x="93" y="65"/>
                    </a:moveTo>
                    <a:lnTo>
                      <a:pt x="9" y="0"/>
                    </a:lnTo>
                    <a:lnTo>
                      <a:pt x="0" y="5"/>
                    </a:lnTo>
                    <a:lnTo>
                      <a:pt x="91" y="77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5" name="Group 257"/>
            <p:cNvGrpSpPr/>
            <p:nvPr/>
          </p:nvGrpSpPr>
          <p:grpSpPr>
            <a:xfrm>
              <a:off x="942289" y="1265839"/>
              <a:ext cx="676210" cy="417361"/>
              <a:chOff x="1614646" y="682233"/>
              <a:chExt cx="865795" cy="537413"/>
            </a:xfrm>
            <a:grpFill/>
          </p:grpSpPr>
          <p:sp>
            <p:nvSpPr>
              <p:cNvPr id="76" name="Freeform 6"/>
              <p:cNvSpPr>
                <a:spLocks noEditPoints="1"/>
              </p:cNvSpPr>
              <p:nvPr/>
            </p:nvSpPr>
            <p:spPr bwMode="auto">
              <a:xfrm rot="15791816">
                <a:off x="2180189" y="913934"/>
                <a:ext cx="244702" cy="355803"/>
              </a:xfrm>
              <a:custGeom>
                <a:avLst/>
                <a:gdLst/>
                <a:ahLst/>
                <a:cxnLst>
                  <a:cxn ang="0">
                    <a:pos x="164" y="29"/>
                  </a:cxn>
                  <a:cxn ang="0">
                    <a:pos x="136" y="6"/>
                  </a:cxn>
                  <a:cxn ang="0">
                    <a:pos x="115" y="20"/>
                  </a:cxn>
                  <a:cxn ang="0">
                    <a:pos x="101" y="93"/>
                  </a:cxn>
                  <a:cxn ang="0">
                    <a:pos x="60" y="323"/>
                  </a:cxn>
                  <a:cxn ang="0">
                    <a:pos x="209" y="345"/>
                  </a:cxn>
                  <a:cxn ang="0">
                    <a:pos x="253" y="217"/>
                  </a:cxn>
                  <a:cxn ang="0">
                    <a:pos x="164" y="29"/>
                  </a:cxn>
                  <a:cxn ang="0">
                    <a:pos x="164" y="29"/>
                  </a:cxn>
                  <a:cxn ang="0">
                    <a:pos x="164" y="29"/>
                  </a:cxn>
                </a:cxnLst>
                <a:rect l="0" t="0" r="r" b="b"/>
                <a:pathLst>
                  <a:path w="259" h="378">
                    <a:moveTo>
                      <a:pt x="164" y="29"/>
                    </a:moveTo>
                    <a:cubicBezTo>
                      <a:pt x="155" y="20"/>
                      <a:pt x="146" y="13"/>
                      <a:pt x="136" y="6"/>
                    </a:cubicBezTo>
                    <a:cubicBezTo>
                      <a:pt x="126" y="0"/>
                      <a:pt x="113" y="8"/>
                      <a:pt x="115" y="20"/>
                    </a:cubicBezTo>
                    <a:cubicBezTo>
                      <a:pt x="118" y="45"/>
                      <a:pt x="112" y="69"/>
                      <a:pt x="101" y="93"/>
                    </a:cubicBezTo>
                    <a:cubicBezTo>
                      <a:pt x="67" y="162"/>
                      <a:pt x="0" y="248"/>
                      <a:pt x="60" y="323"/>
                    </a:cubicBezTo>
                    <a:cubicBezTo>
                      <a:pt x="95" y="366"/>
                      <a:pt x="165" y="378"/>
                      <a:pt x="209" y="345"/>
                    </a:cubicBezTo>
                    <a:cubicBezTo>
                      <a:pt x="246" y="316"/>
                      <a:pt x="259" y="264"/>
                      <a:pt x="253" y="217"/>
                    </a:cubicBezTo>
                    <a:cubicBezTo>
                      <a:pt x="245" y="153"/>
                      <a:pt x="208" y="77"/>
                      <a:pt x="164" y="29"/>
                    </a:cubicBezTo>
                    <a:close/>
                    <a:moveTo>
                      <a:pt x="164" y="29"/>
                    </a:moveTo>
                    <a:cubicBezTo>
                      <a:pt x="164" y="29"/>
                      <a:pt x="164" y="29"/>
                      <a:pt x="164" y="2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7" name="Freeform 6"/>
              <p:cNvSpPr>
                <a:spLocks noEditPoints="1"/>
              </p:cNvSpPr>
              <p:nvPr/>
            </p:nvSpPr>
            <p:spPr bwMode="auto">
              <a:xfrm rot="5808184" flipH="1">
                <a:off x="1670197" y="919393"/>
                <a:ext cx="244702" cy="355803"/>
              </a:xfrm>
              <a:custGeom>
                <a:avLst/>
                <a:gdLst/>
                <a:ahLst/>
                <a:cxnLst>
                  <a:cxn ang="0">
                    <a:pos x="164" y="29"/>
                  </a:cxn>
                  <a:cxn ang="0">
                    <a:pos x="136" y="6"/>
                  </a:cxn>
                  <a:cxn ang="0">
                    <a:pos x="115" y="20"/>
                  </a:cxn>
                  <a:cxn ang="0">
                    <a:pos x="101" y="93"/>
                  </a:cxn>
                  <a:cxn ang="0">
                    <a:pos x="60" y="323"/>
                  </a:cxn>
                  <a:cxn ang="0">
                    <a:pos x="209" y="345"/>
                  </a:cxn>
                  <a:cxn ang="0">
                    <a:pos x="253" y="217"/>
                  </a:cxn>
                  <a:cxn ang="0">
                    <a:pos x="164" y="29"/>
                  </a:cxn>
                  <a:cxn ang="0">
                    <a:pos x="164" y="29"/>
                  </a:cxn>
                  <a:cxn ang="0">
                    <a:pos x="164" y="29"/>
                  </a:cxn>
                </a:cxnLst>
                <a:rect l="0" t="0" r="r" b="b"/>
                <a:pathLst>
                  <a:path w="259" h="378">
                    <a:moveTo>
                      <a:pt x="164" y="29"/>
                    </a:moveTo>
                    <a:cubicBezTo>
                      <a:pt x="155" y="20"/>
                      <a:pt x="146" y="13"/>
                      <a:pt x="136" y="6"/>
                    </a:cubicBezTo>
                    <a:cubicBezTo>
                      <a:pt x="126" y="0"/>
                      <a:pt x="113" y="8"/>
                      <a:pt x="115" y="20"/>
                    </a:cubicBezTo>
                    <a:cubicBezTo>
                      <a:pt x="118" y="45"/>
                      <a:pt x="112" y="69"/>
                      <a:pt x="101" y="93"/>
                    </a:cubicBezTo>
                    <a:cubicBezTo>
                      <a:pt x="67" y="162"/>
                      <a:pt x="0" y="248"/>
                      <a:pt x="60" y="323"/>
                    </a:cubicBezTo>
                    <a:cubicBezTo>
                      <a:pt x="95" y="366"/>
                      <a:pt x="165" y="378"/>
                      <a:pt x="209" y="345"/>
                    </a:cubicBezTo>
                    <a:cubicBezTo>
                      <a:pt x="246" y="316"/>
                      <a:pt x="259" y="264"/>
                      <a:pt x="253" y="217"/>
                    </a:cubicBezTo>
                    <a:cubicBezTo>
                      <a:pt x="245" y="153"/>
                      <a:pt x="208" y="77"/>
                      <a:pt x="164" y="29"/>
                    </a:cubicBezTo>
                    <a:close/>
                    <a:moveTo>
                      <a:pt x="164" y="29"/>
                    </a:moveTo>
                    <a:cubicBezTo>
                      <a:pt x="164" y="29"/>
                      <a:pt x="164" y="29"/>
                      <a:pt x="164" y="2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8" name="Freeform 6"/>
              <p:cNvSpPr>
                <a:spLocks noEditPoints="1"/>
              </p:cNvSpPr>
              <p:nvPr/>
            </p:nvSpPr>
            <p:spPr bwMode="auto">
              <a:xfrm rot="10237099" flipH="1">
                <a:off x="1897887" y="682233"/>
                <a:ext cx="244702" cy="355803"/>
              </a:xfrm>
              <a:custGeom>
                <a:avLst/>
                <a:gdLst/>
                <a:ahLst/>
                <a:cxnLst>
                  <a:cxn ang="0">
                    <a:pos x="164" y="29"/>
                  </a:cxn>
                  <a:cxn ang="0">
                    <a:pos x="136" y="6"/>
                  </a:cxn>
                  <a:cxn ang="0">
                    <a:pos x="115" y="20"/>
                  </a:cxn>
                  <a:cxn ang="0">
                    <a:pos x="101" y="93"/>
                  </a:cxn>
                  <a:cxn ang="0">
                    <a:pos x="60" y="323"/>
                  </a:cxn>
                  <a:cxn ang="0">
                    <a:pos x="209" y="345"/>
                  </a:cxn>
                  <a:cxn ang="0">
                    <a:pos x="253" y="217"/>
                  </a:cxn>
                  <a:cxn ang="0">
                    <a:pos x="164" y="29"/>
                  </a:cxn>
                  <a:cxn ang="0">
                    <a:pos x="164" y="29"/>
                  </a:cxn>
                  <a:cxn ang="0">
                    <a:pos x="164" y="29"/>
                  </a:cxn>
                </a:cxnLst>
                <a:rect l="0" t="0" r="r" b="b"/>
                <a:pathLst>
                  <a:path w="259" h="378">
                    <a:moveTo>
                      <a:pt x="164" y="29"/>
                    </a:moveTo>
                    <a:cubicBezTo>
                      <a:pt x="155" y="20"/>
                      <a:pt x="146" y="13"/>
                      <a:pt x="136" y="6"/>
                    </a:cubicBezTo>
                    <a:cubicBezTo>
                      <a:pt x="126" y="0"/>
                      <a:pt x="113" y="8"/>
                      <a:pt x="115" y="20"/>
                    </a:cubicBezTo>
                    <a:cubicBezTo>
                      <a:pt x="118" y="45"/>
                      <a:pt x="112" y="69"/>
                      <a:pt x="101" y="93"/>
                    </a:cubicBezTo>
                    <a:cubicBezTo>
                      <a:pt x="67" y="162"/>
                      <a:pt x="0" y="248"/>
                      <a:pt x="60" y="323"/>
                    </a:cubicBezTo>
                    <a:cubicBezTo>
                      <a:pt x="95" y="366"/>
                      <a:pt x="165" y="378"/>
                      <a:pt x="209" y="345"/>
                    </a:cubicBezTo>
                    <a:cubicBezTo>
                      <a:pt x="246" y="316"/>
                      <a:pt x="259" y="264"/>
                      <a:pt x="253" y="217"/>
                    </a:cubicBezTo>
                    <a:cubicBezTo>
                      <a:pt x="245" y="153"/>
                      <a:pt x="208" y="77"/>
                      <a:pt x="164" y="29"/>
                    </a:cubicBezTo>
                    <a:close/>
                    <a:moveTo>
                      <a:pt x="164" y="29"/>
                    </a:moveTo>
                    <a:cubicBezTo>
                      <a:pt x="164" y="29"/>
                      <a:pt x="164" y="29"/>
                      <a:pt x="164" y="2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330" tIns="55665" rIns="111330" bIns="5566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2435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 flipH="1">
            <a:off x="3506990" y="2565175"/>
            <a:ext cx="1216165" cy="1371385"/>
            <a:chOff x="1817688" y="3025777"/>
            <a:chExt cx="658813" cy="742896"/>
          </a:xfrm>
          <a:solidFill>
            <a:schemeClr val="accent2"/>
          </a:solidFill>
        </p:grpSpPr>
        <p:sp>
          <p:nvSpPr>
            <p:cNvPr id="93" name="Freeform 101"/>
            <p:cNvSpPr>
              <a:spLocks/>
            </p:cNvSpPr>
            <p:nvPr/>
          </p:nvSpPr>
          <p:spPr bwMode="auto">
            <a:xfrm>
              <a:off x="1833563" y="3025777"/>
              <a:ext cx="642938" cy="422275"/>
            </a:xfrm>
            <a:custGeom>
              <a:avLst/>
              <a:gdLst/>
              <a:ahLst/>
              <a:cxnLst>
                <a:cxn ang="0">
                  <a:pos x="13" y="253"/>
                </a:cxn>
                <a:cxn ang="0">
                  <a:pos x="277" y="135"/>
                </a:cxn>
                <a:cxn ang="0">
                  <a:pos x="323" y="227"/>
                </a:cxn>
                <a:cxn ang="0">
                  <a:pos x="343" y="227"/>
                </a:cxn>
                <a:cxn ang="0">
                  <a:pos x="286" y="0"/>
                </a:cxn>
                <a:cxn ang="0">
                  <a:pos x="255" y="63"/>
                </a:cxn>
                <a:cxn ang="0">
                  <a:pos x="267" y="103"/>
                </a:cxn>
                <a:cxn ang="0">
                  <a:pos x="0" y="226"/>
                </a:cxn>
                <a:cxn ang="0">
                  <a:pos x="13" y="253"/>
                </a:cxn>
              </a:cxnLst>
              <a:rect l="0" t="0" r="r" b="b"/>
              <a:pathLst>
                <a:path w="386" h="253">
                  <a:moveTo>
                    <a:pt x="13" y="253"/>
                  </a:moveTo>
                  <a:cubicBezTo>
                    <a:pt x="277" y="135"/>
                    <a:pt x="277" y="135"/>
                    <a:pt x="277" y="135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3" y="227"/>
                    <a:pt x="329" y="243"/>
                    <a:pt x="343" y="227"/>
                  </a:cubicBezTo>
                  <a:cubicBezTo>
                    <a:pt x="343" y="227"/>
                    <a:pt x="386" y="45"/>
                    <a:pt x="286" y="0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67" y="103"/>
                    <a:pt x="267" y="103"/>
                    <a:pt x="267" y="103"/>
                  </a:cubicBezTo>
                  <a:cubicBezTo>
                    <a:pt x="0" y="226"/>
                    <a:pt x="0" y="226"/>
                    <a:pt x="0" y="226"/>
                  </a:cubicBezTo>
                  <a:lnTo>
                    <a:pt x="13" y="2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330" tIns="55665" rIns="111330" bIns="5566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102"/>
            <p:cNvSpPr>
              <a:spLocks/>
            </p:cNvSpPr>
            <p:nvPr/>
          </p:nvSpPr>
          <p:spPr bwMode="auto">
            <a:xfrm>
              <a:off x="2384425" y="3405189"/>
              <a:ext cx="1588" cy="250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8"/>
                </a:cxn>
                <a:cxn ang="0">
                  <a:pos x="0" y="0"/>
                </a:cxn>
              </a:cxnLst>
              <a:rect l="0" t="0" r="r" b="b"/>
              <a:pathLst>
                <a:path h="158">
                  <a:moveTo>
                    <a:pt x="0" y="0"/>
                  </a:moveTo>
                  <a:lnTo>
                    <a:pt x="0" y="1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330" tIns="55665" rIns="111330" bIns="5566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Line 103"/>
            <p:cNvSpPr>
              <a:spLocks noChangeShapeType="1"/>
            </p:cNvSpPr>
            <p:nvPr/>
          </p:nvSpPr>
          <p:spPr bwMode="auto">
            <a:xfrm>
              <a:off x="2384425" y="3405189"/>
              <a:ext cx="1588" cy="250825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330" tIns="55665" rIns="111330" bIns="55665" numCol="1" anchor="t" anchorCtr="0" compatLnSpc="1">
              <a:prstTxWarp prst="textNoShape">
                <a:avLst/>
              </a:prstTxWarp>
            </a:bodyPr>
            <a:lstStyle/>
            <a:p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2376488" y="3405189"/>
              <a:ext cx="15875" cy="2508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11330" tIns="55665" rIns="111330" bIns="5566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2003425" y="3173414"/>
              <a:ext cx="119063" cy="490538"/>
            </a:xfrm>
            <a:custGeom>
              <a:avLst/>
              <a:gdLst/>
              <a:ahLst/>
              <a:cxnLst>
                <a:cxn ang="0">
                  <a:pos x="5" y="294"/>
                </a:cxn>
                <a:cxn ang="0">
                  <a:pos x="4" y="294"/>
                </a:cxn>
                <a:cxn ang="0">
                  <a:pos x="0" y="288"/>
                </a:cxn>
                <a:cxn ang="0">
                  <a:pos x="61" y="4"/>
                </a:cxn>
                <a:cxn ang="0">
                  <a:pos x="67" y="0"/>
                </a:cxn>
                <a:cxn ang="0">
                  <a:pos x="71" y="6"/>
                </a:cxn>
                <a:cxn ang="0">
                  <a:pos x="10" y="291"/>
                </a:cxn>
                <a:cxn ang="0">
                  <a:pos x="5" y="294"/>
                </a:cxn>
              </a:cxnLst>
              <a:rect l="0" t="0" r="r" b="b"/>
              <a:pathLst>
                <a:path w="71" h="294">
                  <a:moveTo>
                    <a:pt x="5" y="294"/>
                  </a:moveTo>
                  <a:cubicBezTo>
                    <a:pt x="4" y="294"/>
                    <a:pt x="4" y="294"/>
                    <a:pt x="4" y="294"/>
                  </a:cubicBezTo>
                  <a:cubicBezTo>
                    <a:pt x="1" y="294"/>
                    <a:pt x="0" y="291"/>
                    <a:pt x="0" y="288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7" y="0"/>
                  </a:cubicBezTo>
                  <a:cubicBezTo>
                    <a:pt x="70" y="1"/>
                    <a:pt x="71" y="4"/>
                    <a:pt x="71" y="6"/>
                  </a:cubicBezTo>
                  <a:cubicBezTo>
                    <a:pt x="10" y="291"/>
                    <a:pt x="10" y="291"/>
                    <a:pt x="10" y="291"/>
                  </a:cubicBezTo>
                  <a:cubicBezTo>
                    <a:pt x="9" y="293"/>
                    <a:pt x="7" y="294"/>
                    <a:pt x="5" y="2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330" tIns="55665" rIns="111330" bIns="5566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2106613" y="3176589"/>
              <a:ext cx="133350" cy="490538"/>
            </a:xfrm>
            <a:custGeom>
              <a:avLst/>
              <a:gdLst/>
              <a:ahLst/>
              <a:cxnLst>
                <a:cxn ang="0">
                  <a:pos x="75" y="294"/>
                </a:cxn>
                <a:cxn ang="0">
                  <a:pos x="70" y="290"/>
                </a:cxn>
                <a:cxn ang="0">
                  <a:pos x="0" y="7"/>
                </a:cxn>
                <a:cxn ang="0">
                  <a:pos x="4" y="1"/>
                </a:cxn>
                <a:cxn ang="0">
                  <a:pos x="10" y="4"/>
                </a:cxn>
                <a:cxn ang="0">
                  <a:pos x="79" y="288"/>
                </a:cxn>
                <a:cxn ang="0">
                  <a:pos x="76" y="294"/>
                </a:cxn>
                <a:cxn ang="0">
                  <a:pos x="75" y="294"/>
                </a:cxn>
              </a:cxnLst>
              <a:rect l="0" t="0" r="r" b="b"/>
              <a:pathLst>
                <a:path w="80" h="294">
                  <a:moveTo>
                    <a:pt x="75" y="294"/>
                  </a:moveTo>
                  <a:cubicBezTo>
                    <a:pt x="72" y="294"/>
                    <a:pt x="70" y="292"/>
                    <a:pt x="70" y="29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1"/>
                    <a:pt x="4" y="1"/>
                  </a:cubicBezTo>
                  <a:cubicBezTo>
                    <a:pt x="7" y="0"/>
                    <a:pt x="9" y="2"/>
                    <a:pt x="10" y="4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80" y="290"/>
                    <a:pt x="78" y="293"/>
                    <a:pt x="76" y="294"/>
                  </a:cubicBezTo>
                  <a:cubicBezTo>
                    <a:pt x="75" y="294"/>
                    <a:pt x="75" y="294"/>
                    <a:pt x="75" y="2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330" tIns="55665" rIns="111330" bIns="5566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1885950" y="3408364"/>
              <a:ext cx="15875" cy="141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11330" tIns="55665" rIns="111330" bIns="5566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2017713" y="3432176"/>
              <a:ext cx="169863" cy="238125"/>
            </a:xfrm>
            <a:custGeom>
              <a:avLst/>
              <a:gdLst/>
              <a:ahLst/>
              <a:cxnLst>
                <a:cxn ang="0">
                  <a:pos x="6" y="143"/>
                </a:cxn>
                <a:cxn ang="0">
                  <a:pos x="3" y="142"/>
                </a:cxn>
                <a:cxn ang="0">
                  <a:pos x="2" y="135"/>
                </a:cxn>
                <a:cxn ang="0">
                  <a:pos x="92" y="3"/>
                </a:cxn>
                <a:cxn ang="0">
                  <a:pos x="99" y="1"/>
                </a:cxn>
                <a:cxn ang="0">
                  <a:pos x="100" y="8"/>
                </a:cxn>
                <a:cxn ang="0">
                  <a:pos x="10" y="141"/>
                </a:cxn>
                <a:cxn ang="0">
                  <a:pos x="6" y="143"/>
                </a:cxn>
              </a:cxnLst>
              <a:rect l="0" t="0" r="r" b="b"/>
              <a:pathLst>
                <a:path w="102" h="143">
                  <a:moveTo>
                    <a:pt x="6" y="143"/>
                  </a:moveTo>
                  <a:cubicBezTo>
                    <a:pt x="5" y="143"/>
                    <a:pt x="4" y="143"/>
                    <a:pt x="3" y="142"/>
                  </a:cubicBezTo>
                  <a:cubicBezTo>
                    <a:pt x="1" y="141"/>
                    <a:pt x="0" y="138"/>
                    <a:pt x="2" y="135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3" y="0"/>
                    <a:pt x="96" y="0"/>
                    <a:pt x="99" y="1"/>
                  </a:cubicBezTo>
                  <a:cubicBezTo>
                    <a:pt x="101" y="3"/>
                    <a:pt x="102" y="6"/>
                    <a:pt x="100" y="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9" y="142"/>
                    <a:pt x="8" y="143"/>
                    <a:pt x="6" y="14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330" tIns="55665" rIns="111330" bIns="5566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Freeform 109"/>
            <p:cNvSpPr>
              <a:spLocks/>
            </p:cNvSpPr>
            <p:nvPr/>
          </p:nvSpPr>
          <p:spPr bwMode="auto">
            <a:xfrm>
              <a:off x="2051050" y="3440114"/>
              <a:ext cx="185738" cy="228600"/>
            </a:xfrm>
            <a:custGeom>
              <a:avLst/>
              <a:gdLst/>
              <a:ahLst/>
              <a:cxnLst>
                <a:cxn ang="0">
                  <a:pos x="106" y="137"/>
                </a:cxn>
                <a:cxn ang="0">
                  <a:pos x="102" y="136"/>
                </a:cxn>
                <a:cxn ang="0">
                  <a:pos x="2" y="9"/>
                </a:cxn>
                <a:cxn ang="0">
                  <a:pos x="3" y="2"/>
                </a:cxn>
                <a:cxn ang="0">
                  <a:pos x="10" y="3"/>
                </a:cxn>
                <a:cxn ang="0">
                  <a:pos x="110" y="129"/>
                </a:cxn>
                <a:cxn ang="0">
                  <a:pos x="109" y="136"/>
                </a:cxn>
                <a:cxn ang="0">
                  <a:pos x="106" y="137"/>
                </a:cxn>
              </a:cxnLst>
              <a:rect l="0" t="0" r="r" b="b"/>
              <a:pathLst>
                <a:path w="112" h="137">
                  <a:moveTo>
                    <a:pt x="106" y="137"/>
                  </a:moveTo>
                  <a:cubicBezTo>
                    <a:pt x="105" y="137"/>
                    <a:pt x="103" y="137"/>
                    <a:pt x="102" y="136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3" y="2"/>
                  </a:cubicBezTo>
                  <a:cubicBezTo>
                    <a:pt x="5" y="0"/>
                    <a:pt x="8" y="1"/>
                    <a:pt x="10" y="3"/>
                  </a:cubicBezTo>
                  <a:cubicBezTo>
                    <a:pt x="110" y="129"/>
                    <a:pt x="110" y="129"/>
                    <a:pt x="110" y="129"/>
                  </a:cubicBezTo>
                  <a:cubicBezTo>
                    <a:pt x="112" y="132"/>
                    <a:pt x="111" y="135"/>
                    <a:pt x="109" y="136"/>
                  </a:cubicBezTo>
                  <a:cubicBezTo>
                    <a:pt x="108" y="137"/>
                    <a:pt x="107" y="137"/>
                    <a:pt x="106" y="13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330" tIns="55665" rIns="111330" bIns="5566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2052638" y="3308351"/>
              <a:ext cx="107950" cy="141288"/>
            </a:xfrm>
            <a:custGeom>
              <a:avLst/>
              <a:gdLst/>
              <a:ahLst/>
              <a:cxnLst>
                <a:cxn ang="0">
                  <a:pos x="6" y="84"/>
                </a:cxn>
                <a:cxn ang="0">
                  <a:pos x="3" y="83"/>
                </a:cxn>
                <a:cxn ang="0">
                  <a:pos x="2" y="76"/>
                </a:cxn>
                <a:cxn ang="0">
                  <a:pos x="55" y="3"/>
                </a:cxn>
                <a:cxn ang="0">
                  <a:pos x="62" y="2"/>
                </a:cxn>
                <a:cxn ang="0">
                  <a:pos x="63" y="9"/>
                </a:cxn>
                <a:cxn ang="0">
                  <a:pos x="10" y="82"/>
                </a:cxn>
                <a:cxn ang="0">
                  <a:pos x="6" y="84"/>
                </a:cxn>
              </a:cxnLst>
              <a:rect l="0" t="0" r="r" b="b"/>
              <a:pathLst>
                <a:path w="65" h="84">
                  <a:moveTo>
                    <a:pt x="6" y="84"/>
                  </a:moveTo>
                  <a:cubicBezTo>
                    <a:pt x="5" y="84"/>
                    <a:pt x="4" y="84"/>
                    <a:pt x="3" y="83"/>
                  </a:cubicBezTo>
                  <a:cubicBezTo>
                    <a:pt x="1" y="82"/>
                    <a:pt x="0" y="79"/>
                    <a:pt x="2" y="76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7" y="1"/>
                    <a:pt x="60" y="0"/>
                    <a:pt x="62" y="2"/>
                  </a:cubicBezTo>
                  <a:cubicBezTo>
                    <a:pt x="64" y="4"/>
                    <a:pt x="65" y="7"/>
                    <a:pt x="63" y="9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9" y="84"/>
                    <a:pt x="7" y="84"/>
                    <a:pt x="6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330" tIns="55665" rIns="111330" bIns="5566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Freeform 111"/>
            <p:cNvSpPr>
              <a:spLocks/>
            </p:cNvSpPr>
            <p:nvPr/>
          </p:nvSpPr>
          <p:spPr bwMode="auto">
            <a:xfrm>
              <a:off x="2065338" y="3324226"/>
              <a:ext cx="122238" cy="119063"/>
            </a:xfrm>
            <a:custGeom>
              <a:avLst/>
              <a:gdLst/>
              <a:ahLst/>
              <a:cxnLst>
                <a:cxn ang="0">
                  <a:pos x="67" y="72"/>
                </a:cxn>
                <a:cxn ang="0">
                  <a:pos x="64" y="70"/>
                </a:cxn>
                <a:cxn ang="0">
                  <a:pos x="2" y="9"/>
                </a:cxn>
                <a:cxn ang="0">
                  <a:pos x="2" y="2"/>
                </a:cxn>
                <a:cxn ang="0">
                  <a:pos x="9" y="2"/>
                </a:cxn>
                <a:cxn ang="0">
                  <a:pos x="71" y="63"/>
                </a:cxn>
                <a:cxn ang="0">
                  <a:pos x="71" y="70"/>
                </a:cxn>
                <a:cxn ang="0">
                  <a:pos x="67" y="72"/>
                </a:cxn>
              </a:cxnLst>
              <a:rect l="0" t="0" r="r" b="b"/>
              <a:pathLst>
                <a:path w="73" h="72">
                  <a:moveTo>
                    <a:pt x="67" y="72"/>
                  </a:moveTo>
                  <a:cubicBezTo>
                    <a:pt x="66" y="72"/>
                    <a:pt x="65" y="71"/>
                    <a:pt x="64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3" y="65"/>
                    <a:pt x="73" y="68"/>
                    <a:pt x="71" y="70"/>
                  </a:cubicBezTo>
                  <a:cubicBezTo>
                    <a:pt x="70" y="71"/>
                    <a:pt x="69" y="72"/>
                    <a:pt x="67" y="7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330" tIns="55665" rIns="111330" bIns="5566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auto">
            <a:xfrm>
              <a:off x="1817688" y="3651251"/>
              <a:ext cx="619125" cy="1174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11330" tIns="55665" rIns="111330" bIns="5566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auto">
            <a:xfrm>
              <a:off x="1852613" y="3530601"/>
              <a:ext cx="84138" cy="1285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11330" tIns="55665" rIns="111330" bIns="5566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596264" y="5276530"/>
            <a:ext cx="1343624" cy="577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3207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639692" y="5008247"/>
            <a:ext cx="1256754" cy="2362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59483" y="4264180"/>
            <a:ext cx="617157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443280" y="5276530"/>
            <a:ext cx="1343624" cy="577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3207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486708" y="5008252"/>
            <a:ext cx="1256754" cy="2362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806500" y="4264184"/>
            <a:ext cx="617157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345024" y="5276530"/>
            <a:ext cx="1343624" cy="577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113207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88450" y="5008252"/>
            <a:ext cx="1256754" cy="2362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708240" y="4264184"/>
            <a:ext cx="617157" cy="443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30%</a:t>
            </a:r>
          </a:p>
        </p:txBody>
      </p:sp>
      <p:graphicFrame>
        <p:nvGraphicFramePr>
          <p:cNvPr id="184" name="Chart 183"/>
          <p:cNvGraphicFramePr/>
          <p:nvPr>
            <p:extLst/>
          </p:nvPr>
        </p:nvGraphicFramePr>
        <p:xfrm>
          <a:off x="7481346" y="2126423"/>
          <a:ext cx="4060597" cy="2100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5" name="Text Placeholder 3"/>
          <p:cNvSpPr txBox="1">
            <a:spLocks/>
          </p:cNvSpPr>
          <p:nvPr/>
        </p:nvSpPr>
        <p:spPr>
          <a:xfrm>
            <a:off x="7926309" y="5161801"/>
            <a:ext cx="3412701" cy="28277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7" name="Text Placeholder 3"/>
          <p:cNvSpPr txBox="1">
            <a:spLocks/>
          </p:cNvSpPr>
          <p:nvPr/>
        </p:nvSpPr>
        <p:spPr>
          <a:xfrm>
            <a:off x="7926309" y="5722901"/>
            <a:ext cx="3412701" cy="28277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0" name="Rounded Rectangular Callout 189"/>
          <p:cNvSpPr/>
          <p:nvPr/>
        </p:nvSpPr>
        <p:spPr>
          <a:xfrm>
            <a:off x="9164627" y="2063967"/>
            <a:ext cx="732780" cy="420825"/>
          </a:xfrm>
          <a:prstGeom prst="wedgeRoundRectCallout">
            <a:avLst>
              <a:gd name="adj1" fmla="val -30328"/>
              <a:gd name="adj2" fmla="val 102458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30%</a:t>
            </a:r>
          </a:p>
        </p:txBody>
      </p:sp>
      <p:sp>
        <p:nvSpPr>
          <p:cNvPr id="191" name="Rounded Rectangular Callout 190"/>
          <p:cNvSpPr/>
          <p:nvPr/>
        </p:nvSpPr>
        <p:spPr>
          <a:xfrm>
            <a:off x="10032712" y="2689361"/>
            <a:ext cx="732780" cy="420825"/>
          </a:xfrm>
          <a:prstGeom prst="wedgeRoundRectCallout">
            <a:avLst>
              <a:gd name="adj1" fmla="val -30328"/>
              <a:gd name="adj2" fmla="val 102458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</a:p>
        </p:txBody>
      </p:sp>
      <p:sp>
        <p:nvSpPr>
          <p:cNvPr id="192" name="Rounded Rectangular Callout 191"/>
          <p:cNvSpPr/>
          <p:nvPr/>
        </p:nvSpPr>
        <p:spPr>
          <a:xfrm>
            <a:off x="8700248" y="2894115"/>
            <a:ext cx="732780" cy="420825"/>
          </a:xfrm>
          <a:prstGeom prst="wedgeRoundRectCallout">
            <a:avLst>
              <a:gd name="adj1" fmla="val -30328"/>
              <a:gd name="adj2" fmla="val 102458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70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</a:p>
        </p:txBody>
      </p:sp>
      <p:sp>
        <p:nvSpPr>
          <p:cNvPr id="193" name="Oval 192"/>
          <p:cNvSpPr/>
          <p:nvPr/>
        </p:nvSpPr>
        <p:spPr>
          <a:xfrm>
            <a:off x="8765223" y="3472935"/>
            <a:ext cx="175984" cy="17598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3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10084280" y="3296951"/>
            <a:ext cx="175984" cy="17598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9226777" y="2652626"/>
            <a:ext cx="175984" cy="17598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Freeform 5"/>
          <p:cNvSpPr>
            <a:spLocks noEditPoints="1"/>
          </p:cNvSpPr>
          <p:nvPr/>
        </p:nvSpPr>
        <p:spPr bwMode="auto">
          <a:xfrm>
            <a:off x="5324471" y="2569154"/>
            <a:ext cx="1349921" cy="1322854"/>
          </a:xfrm>
          <a:custGeom>
            <a:avLst/>
            <a:gdLst/>
            <a:ahLst/>
            <a:cxnLst>
              <a:cxn ang="0">
                <a:pos x="194" y="158"/>
              </a:cxn>
              <a:cxn ang="0">
                <a:pos x="224" y="218"/>
              </a:cxn>
              <a:cxn ang="0">
                <a:pos x="232" y="219"/>
              </a:cxn>
              <a:cxn ang="0">
                <a:pos x="232" y="228"/>
              </a:cxn>
              <a:cxn ang="0">
                <a:pos x="6" y="229"/>
              </a:cxn>
              <a:cxn ang="0">
                <a:pos x="0" y="224"/>
              </a:cxn>
              <a:cxn ang="0">
                <a:pos x="6" y="218"/>
              </a:cxn>
              <a:cxn ang="0">
                <a:pos x="15" y="151"/>
              </a:cxn>
              <a:cxn ang="0">
                <a:pos x="37" y="129"/>
              </a:cxn>
              <a:cxn ang="0">
                <a:pos x="52" y="134"/>
              </a:cxn>
              <a:cxn ang="0">
                <a:pos x="32" y="121"/>
              </a:cxn>
              <a:cxn ang="0">
                <a:pos x="31" y="40"/>
              </a:cxn>
              <a:cxn ang="0">
                <a:pos x="52" y="31"/>
              </a:cxn>
              <a:cxn ang="0">
                <a:pos x="68" y="13"/>
              </a:cxn>
              <a:cxn ang="0">
                <a:pos x="119" y="0"/>
              </a:cxn>
              <a:cxn ang="0">
                <a:pos x="127" y="18"/>
              </a:cxn>
              <a:cxn ang="0">
                <a:pos x="132" y="57"/>
              </a:cxn>
              <a:cxn ang="0">
                <a:pos x="181" y="72"/>
              </a:cxn>
              <a:cxn ang="0">
                <a:pos x="132" y="170"/>
              </a:cxn>
              <a:cxn ang="0">
                <a:pos x="148" y="149"/>
              </a:cxn>
              <a:cxn ang="0">
                <a:pos x="157" y="170"/>
              </a:cxn>
              <a:cxn ang="0">
                <a:pos x="181" y="72"/>
              </a:cxn>
              <a:cxn ang="0">
                <a:pos x="72" y="4"/>
              </a:cxn>
              <a:cxn ang="0">
                <a:pos x="82" y="18"/>
              </a:cxn>
              <a:cxn ang="0">
                <a:pos x="87" y="51"/>
              </a:cxn>
              <a:cxn ang="0">
                <a:pos x="97" y="31"/>
              </a:cxn>
              <a:cxn ang="0">
                <a:pos x="114" y="13"/>
              </a:cxn>
              <a:cxn ang="0">
                <a:pos x="114" y="4"/>
              </a:cxn>
              <a:cxn ang="0">
                <a:pos x="87" y="55"/>
              </a:cxn>
              <a:cxn ang="0">
                <a:pos x="97" y="90"/>
              </a:cxn>
              <a:cxn ang="0">
                <a:pos x="38" y="46"/>
              </a:cxn>
              <a:cxn ang="0">
                <a:pos x="52" y="114"/>
              </a:cxn>
              <a:cxn ang="0">
                <a:pos x="38" y="46"/>
              </a:cxn>
              <a:cxn ang="0">
                <a:pos x="189" y="177"/>
              </a:cxn>
              <a:cxn ang="0">
                <a:pos x="157" y="200"/>
              </a:cxn>
              <a:cxn ang="0">
                <a:pos x="97" y="155"/>
              </a:cxn>
              <a:cxn ang="0">
                <a:pos x="87" y="218"/>
              </a:cxn>
              <a:cxn ang="0">
                <a:pos x="97" y="155"/>
              </a:cxn>
              <a:cxn ang="0">
                <a:pos x="97" y="138"/>
              </a:cxn>
              <a:cxn ang="0">
                <a:pos x="87" y="150"/>
              </a:cxn>
              <a:cxn ang="0">
                <a:pos x="97" y="94"/>
              </a:cxn>
              <a:cxn ang="0">
                <a:pos x="87" y="132"/>
              </a:cxn>
              <a:cxn ang="0">
                <a:pos x="97" y="94"/>
              </a:cxn>
              <a:cxn ang="0">
                <a:pos x="148" y="200"/>
              </a:cxn>
              <a:cxn ang="0">
                <a:pos x="123" y="177"/>
              </a:cxn>
            </a:cxnLst>
            <a:rect l="0" t="0" r="r" b="b"/>
            <a:pathLst>
              <a:path w="234" h="229">
                <a:moveTo>
                  <a:pt x="194" y="57"/>
                </a:moveTo>
                <a:cubicBezTo>
                  <a:pt x="194" y="158"/>
                  <a:pt x="194" y="158"/>
                  <a:pt x="194" y="158"/>
                </a:cubicBezTo>
                <a:cubicBezTo>
                  <a:pt x="224" y="158"/>
                  <a:pt x="224" y="158"/>
                  <a:pt x="224" y="158"/>
                </a:cubicBezTo>
                <a:cubicBezTo>
                  <a:pt x="224" y="218"/>
                  <a:pt x="224" y="218"/>
                  <a:pt x="224" y="218"/>
                </a:cubicBezTo>
                <a:cubicBezTo>
                  <a:pt x="228" y="218"/>
                  <a:pt x="228" y="218"/>
                  <a:pt x="228" y="218"/>
                </a:cubicBezTo>
                <a:cubicBezTo>
                  <a:pt x="230" y="218"/>
                  <a:pt x="231" y="218"/>
                  <a:pt x="232" y="219"/>
                </a:cubicBezTo>
                <a:cubicBezTo>
                  <a:pt x="234" y="221"/>
                  <a:pt x="234" y="222"/>
                  <a:pt x="234" y="224"/>
                </a:cubicBezTo>
                <a:cubicBezTo>
                  <a:pt x="234" y="225"/>
                  <a:pt x="234" y="227"/>
                  <a:pt x="232" y="228"/>
                </a:cubicBezTo>
                <a:cubicBezTo>
                  <a:pt x="231" y="229"/>
                  <a:pt x="230" y="229"/>
                  <a:pt x="228" y="229"/>
                </a:cubicBezTo>
                <a:cubicBezTo>
                  <a:pt x="6" y="229"/>
                  <a:pt x="6" y="229"/>
                  <a:pt x="6" y="229"/>
                </a:cubicBezTo>
                <a:cubicBezTo>
                  <a:pt x="4" y="229"/>
                  <a:pt x="3" y="229"/>
                  <a:pt x="1" y="228"/>
                </a:cubicBezTo>
                <a:cubicBezTo>
                  <a:pt x="0" y="227"/>
                  <a:pt x="0" y="225"/>
                  <a:pt x="0" y="224"/>
                </a:cubicBezTo>
                <a:cubicBezTo>
                  <a:pt x="0" y="222"/>
                  <a:pt x="0" y="221"/>
                  <a:pt x="1" y="219"/>
                </a:cubicBezTo>
                <a:cubicBezTo>
                  <a:pt x="3" y="218"/>
                  <a:pt x="4" y="218"/>
                  <a:pt x="6" y="218"/>
                </a:cubicBezTo>
                <a:cubicBezTo>
                  <a:pt x="15" y="218"/>
                  <a:pt x="15" y="218"/>
                  <a:pt x="15" y="218"/>
                </a:cubicBezTo>
                <a:cubicBezTo>
                  <a:pt x="15" y="151"/>
                  <a:pt x="15" y="151"/>
                  <a:pt x="15" y="151"/>
                </a:cubicBezTo>
                <a:cubicBezTo>
                  <a:pt x="15" y="145"/>
                  <a:pt x="17" y="140"/>
                  <a:pt x="22" y="136"/>
                </a:cubicBezTo>
                <a:cubicBezTo>
                  <a:pt x="26" y="131"/>
                  <a:pt x="31" y="129"/>
                  <a:pt x="37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43" y="129"/>
                  <a:pt x="48" y="131"/>
                  <a:pt x="52" y="134"/>
                </a:cubicBezTo>
                <a:cubicBezTo>
                  <a:pt x="52" y="121"/>
                  <a:pt x="52" y="121"/>
                  <a:pt x="52" y="121"/>
                </a:cubicBezTo>
                <a:cubicBezTo>
                  <a:pt x="32" y="121"/>
                  <a:pt x="32" y="121"/>
                  <a:pt x="32" y="121"/>
                </a:cubicBezTo>
                <a:cubicBezTo>
                  <a:pt x="31" y="120"/>
                  <a:pt x="31" y="120"/>
                  <a:pt x="31" y="120"/>
                </a:cubicBezTo>
                <a:cubicBezTo>
                  <a:pt x="31" y="40"/>
                  <a:pt x="31" y="40"/>
                  <a:pt x="31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2" y="31"/>
                  <a:pt x="52" y="31"/>
                  <a:pt x="52" y="31"/>
                </a:cubicBezTo>
                <a:cubicBezTo>
                  <a:pt x="52" y="26"/>
                  <a:pt x="54" y="22"/>
                  <a:pt x="57" y="18"/>
                </a:cubicBezTo>
                <a:cubicBezTo>
                  <a:pt x="60" y="15"/>
                  <a:pt x="64" y="14"/>
                  <a:pt x="68" y="13"/>
                </a:cubicBezTo>
                <a:cubicBezTo>
                  <a:pt x="68" y="0"/>
                  <a:pt x="68" y="0"/>
                  <a:pt x="68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14"/>
                  <a:pt x="119" y="14"/>
                  <a:pt x="119" y="14"/>
                </a:cubicBezTo>
                <a:cubicBezTo>
                  <a:pt x="122" y="15"/>
                  <a:pt x="124" y="16"/>
                  <a:pt x="127" y="18"/>
                </a:cubicBezTo>
                <a:cubicBezTo>
                  <a:pt x="130" y="22"/>
                  <a:pt x="132" y="26"/>
                  <a:pt x="132" y="31"/>
                </a:cubicBezTo>
                <a:cubicBezTo>
                  <a:pt x="132" y="57"/>
                  <a:pt x="132" y="57"/>
                  <a:pt x="132" y="57"/>
                </a:cubicBezTo>
                <a:lnTo>
                  <a:pt x="194" y="57"/>
                </a:lnTo>
                <a:close/>
                <a:moveTo>
                  <a:pt x="181" y="72"/>
                </a:moveTo>
                <a:cubicBezTo>
                  <a:pt x="132" y="72"/>
                  <a:pt x="132" y="72"/>
                  <a:pt x="132" y="72"/>
                </a:cubicBezTo>
                <a:cubicBezTo>
                  <a:pt x="132" y="170"/>
                  <a:pt x="132" y="170"/>
                  <a:pt x="132" y="170"/>
                </a:cubicBezTo>
                <a:cubicBezTo>
                  <a:pt x="148" y="170"/>
                  <a:pt x="148" y="170"/>
                  <a:pt x="148" y="170"/>
                </a:cubicBezTo>
                <a:cubicBezTo>
                  <a:pt x="148" y="149"/>
                  <a:pt x="148" y="149"/>
                  <a:pt x="148" y="149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7" y="170"/>
                  <a:pt x="157" y="170"/>
                  <a:pt x="157" y="170"/>
                </a:cubicBezTo>
                <a:cubicBezTo>
                  <a:pt x="181" y="170"/>
                  <a:pt x="181" y="170"/>
                  <a:pt x="181" y="170"/>
                </a:cubicBezTo>
                <a:lnTo>
                  <a:pt x="181" y="72"/>
                </a:lnTo>
                <a:close/>
                <a:moveTo>
                  <a:pt x="114" y="4"/>
                </a:moveTo>
                <a:cubicBezTo>
                  <a:pt x="72" y="4"/>
                  <a:pt x="72" y="4"/>
                  <a:pt x="72" y="4"/>
                </a:cubicBezTo>
                <a:cubicBezTo>
                  <a:pt x="72" y="14"/>
                  <a:pt x="72" y="14"/>
                  <a:pt x="72" y="14"/>
                </a:cubicBezTo>
                <a:cubicBezTo>
                  <a:pt x="76" y="14"/>
                  <a:pt x="79" y="16"/>
                  <a:pt x="82" y="18"/>
                </a:cubicBezTo>
                <a:cubicBezTo>
                  <a:pt x="85" y="22"/>
                  <a:pt x="87" y="26"/>
                  <a:pt x="87" y="31"/>
                </a:cubicBezTo>
                <a:cubicBezTo>
                  <a:pt x="87" y="51"/>
                  <a:pt x="87" y="51"/>
                  <a:pt x="87" y="51"/>
                </a:cubicBezTo>
                <a:cubicBezTo>
                  <a:pt x="97" y="51"/>
                  <a:pt x="97" y="51"/>
                  <a:pt x="97" y="51"/>
                </a:cubicBezTo>
                <a:cubicBezTo>
                  <a:pt x="97" y="31"/>
                  <a:pt x="97" y="31"/>
                  <a:pt x="97" y="31"/>
                </a:cubicBezTo>
                <a:cubicBezTo>
                  <a:pt x="97" y="26"/>
                  <a:pt x="99" y="22"/>
                  <a:pt x="102" y="18"/>
                </a:cubicBezTo>
                <a:cubicBezTo>
                  <a:pt x="105" y="15"/>
                  <a:pt x="109" y="13"/>
                  <a:pt x="114" y="13"/>
                </a:cubicBezTo>
                <a:cubicBezTo>
                  <a:pt x="114" y="13"/>
                  <a:pt x="114" y="13"/>
                  <a:pt x="114" y="13"/>
                </a:cubicBezTo>
                <a:lnTo>
                  <a:pt x="114" y="4"/>
                </a:lnTo>
                <a:close/>
                <a:moveTo>
                  <a:pt x="97" y="55"/>
                </a:moveTo>
                <a:cubicBezTo>
                  <a:pt x="87" y="55"/>
                  <a:pt x="87" y="55"/>
                  <a:pt x="87" y="55"/>
                </a:cubicBezTo>
                <a:cubicBezTo>
                  <a:pt x="87" y="90"/>
                  <a:pt x="87" y="90"/>
                  <a:pt x="87" y="90"/>
                </a:cubicBezTo>
                <a:cubicBezTo>
                  <a:pt x="97" y="90"/>
                  <a:pt x="97" y="90"/>
                  <a:pt x="97" y="90"/>
                </a:cubicBezTo>
                <a:lnTo>
                  <a:pt x="97" y="55"/>
                </a:lnTo>
                <a:close/>
                <a:moveTo>
                  <a:pt x="38" y="46"/>
                </a:moveTo>
                <a:cubicBezTo>
                  <a:pt x="38" y="114"/>
                  <a:pt x="38" y="114"/>
                  <a:pt x="38" y="114"/>
                </a:cubicBezTo>
                <a:cubicBezTo>
                  <a:pt x="52" y="114"/>
                  <a:pt x="52" y="114"/>
                  <a:pt x="52" y="114"/>
                </a:cubicBezTo>
                <a:cubicBezTo>
                  <a:pt x="52" y="46"/>
                  <a:pt x="52" y="46"/>
                  <a:pt x="52" y="46"/>
                </a:cubicBezTo>
                <a:lnTo>
                  <a:pt x="38" y="46"/>
                </a:lnTo>
                <a:close/>
                <a:moveTo>
                  <a:pt x="189" y="200"/>
                </a:moveTo>
                <a:cubicBezTo>
                  <a:pt x="189" y="177"/>
                  <a:pt x="189" y="177"/>
                  <a:pt x="189" y="177"/>
                </a:cubicBezTo>
                <a:cubicBezTo>
                  <a:pt x="157" y="177"/>
                  <a:pt x="157" y="177"/>
                  <a:pt x="157" y="177"/>
                </a:cubicBezTo>
                <a:cubicBezTo>
                  <a:pt x="157" y="200"/>
                  <a:pt x="157" y="200"/>
                  <a:pt x="157" y="200"/>
                </a:cubicBezTo>
                <a:lnTo>
                  <a:pt x="189" y="200"/>
                </a:lnTo>
                <a:close/>
                <a:moveTo>
                  <a:pt x="97" y="155"/>
                </a:moveTo>
                <a:cubicBezTo>
                  <a:pt x="87" y="155"/>
                  <a:pt x="87" y="155"/>
                  <a:pt x="87" y="155"/>
                </a:cubicBezTo>
                <a:cubicBezTo>
                  <a:pt x="87" y="218"/>
                  <a:pt x="87" y="218"/>
                  <a:pt x="87" y="218"/>
                </a:cubicBezTo>
                <a:cubicBezTo>
                  <a:pt x="97" y="218"/>
                  <a:pt x="97" y="218"/>
                  <a:pt x="97" y="218"/>
                </a:cubicBezTo>
                <a:lnTo>
                  <a:pt x="97" y="155"/>
                </a:lnTo>
                <a:close/>
                <a:moveTo>
                  <a:pt x="97" y="150"/>
                </a:moveTo>
                <a:cubicBezTo>
                  <a:pt x="97" y="138"/>
                  <a:pt x="97" y="138"/>
                  <a:pt x="97" y="138"/>
                </a:cubicBezTo>
                <a:cubicBezTo>
                  <a:pt x="87" y="138"/>
                  <a:pt x="87" y="138"/>
                  <a:pt x="87" y="138"/>
                </a:cubicBezTo>
                <a:cubicBezTo>
                  <a:pt x="87" y="150"/>
                  <a:pt x="87" y="150"/>
                  <a:pt x="87" y="150"/>
                </a:cubicBezTo>
                <a:lnTo>
                  <a:pt x="97" y="150"/>
                </a:lnTo>
                <a:close/>
                <a:moveTo>
                  <a:pt x="97" y="94"/>
                </a:moveTo>
                <a:cubicBezTo>
                  <a:pt x="87" y="94"/>
                  <a:pt x="87" y="94"/>
                  <a:pt x="87" y="94"/>
                </a:cubicBezTo>
                <a:cubicBezTo>
                  <a:pt x="87" y="132"/>
                  <a:pt x="87" y="132"/>
                  <a:pt x="87" y="132"/>
                </a:cubicBezTo>
                <a:cubicBezTo>
                  <a:pt x="97" y="132"/>
                  <a:pt x="97" y="132"/>
                  <a:pt x="97" y="132"/>
                </a:cubicBezTo>
                <a:lnTo>
                  <a:pt x="97" y="94"/>
                </a:lnTo>
                <a:close/>
                <a:moveTo>
                  <a:pt x="123" y="200"/>
                </a:moveTo>
                <a:cubicBezTo>
                  <a:pt x="148" y="200"/>
                  <a:pt x="148" y="200"/>
                  <a:pt x="148" y="200"/>
                </a:cubicBezTo>
                <a:cubicBezTo>
                  <a:pt x="148" y="177"/>
                  <a:pt x="148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lnTo>
                  <a:pt x="123" y="20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11330" tIns="55665" rIns="111330" bIns="5566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43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Freeform 45"/>
          <p:cNvSpPr>
            <a:spLocks noEditPoints="1"/>
          </p:cNvSpPr>
          <p:nvPr/>
        </p:nvSpPr>
        <p:spPr bwMode="auto">
          <a:xfrm>
            <a:off x="7481398" y="4488899"/>
            <a:ext cx="378609" cy="37860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11330" tIns="55665" rIns="111330" bIns="5566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43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Freeform 45"/>
          <p:cNvSpPr>
            <a:spLocks noEditPoints="1"/>
          </p:cNvSpPr>
          <p:nvPr/>
        </p:nvSpPr>
        <p:spPr bwMode="auto">
          <a:xfrm>
            <a:off x="7485283" y="5107443"/>
            <a:ext cx="378609" cy="37860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11330" tIns="55665" rIns="111330" bIns="5566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43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Freeform 45"/>
          <p:cNvSpPr>
            <a:spLocks noEditPoints="1"/>
          </p:cNvSpPr>
          <p:nvPr/>
        </p:nvSpPr>
        <p:spPr bwMode="auto">
          <a:xfrm>
            <a:off x="7485283" y="5656271"/>
            <a:ext cx="378609" cy="37860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11330" tIns="55665" rIns="111330" bIns="5566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43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120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Graphic spid="184" grpId="0">
        <p:bldSub>
          <a:bldChart bld="series"/>
        </p:bldSub>
      </p:bldGraphic>
      <p:bldP spid="185" grpId="0"/>
      <p:bldP spid="187" grpId="0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96" grpId="0" animBg="1"/>
      <p:bldP spid="66" grpId="0" animBg="1"/>
      <p:bldP spid="67" grpId="0" animBg="1"/>
      <p:bldP spid="68" grpId="0" animBg="1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roup 814"/>
          <p:cNvGrpSpPr/>
          <p:nvPr/>
        </p:nvGrpSpPr>
        <p:grpSpPr>
          <a:xfrm>
            <a:off x="1608794" y="4840461"/>
            <a:ext cx="9641163" cy="844733"/>
            <a:chOff x="0" y="264288"/>
            <a:chExt cx="21593823" cy="1891993"/>
          </a:xfrm>
        </p:grpSpPr>
        <p:sp>
          <p:nvSpPr>
            <p:cNvPr id="812" name="Shape 812"/>
            <p:cNvSpPr/>
            <p:nvPr/>
          </p:nvSpPr>
          <p:spPr>
            <a:xfrm>
              <a:off x="0" y="832742"/>
              <a:ext cx="21593823" cy="132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 defTabSz="767715">
                <a:defRPr sz="2232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</a:t>
              </a:r>
              <a:r>
                <a:rPr lang="en-US" altLang="zh-CN" sz="8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directly.Please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replace text, click add relevant headline, modify the text content, also can copy your content to this </a:t>
              </a:r>
              <a:r>
                <a:rPr lang="en-US" altLang="zh-CN" sz="8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directly.Please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replace text, click add relevant headline, modify the text content, also can copy your content to this </a:t>
              </a:r>
              <a:r>
                <a:rPr lang="en-US" altLang="zh-CN" sz="8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directly.Please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replace text, click add relevant headline, modify the text content, also can copy your content to this </a:t>
              </a:r>
              <a:r>
                <a:rPr lang="en-US" altLang="zh-CN" sz="8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directly.Please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replace text, click add relevant headline, modify the text content, also can copy your content to this </a:t>
              </a:r>
              <a:r>
                <a:rPr lang="en-US" altLang="zh-CN" sz="80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directly.Please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replace text, click add relevant headline, modify the text content, also can copy your content to this directly.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31697" y="264288"/>
              <a:ext cx="4748144" cy="529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 defTabSz="817244">
                <a:defRPr sz="4950">
                  <a:solidFill>
                    <a:srgbClr val="114A70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9" name="Group 819"/>
          <p:cNvGrpSpPr/>
          <p:nvPr/>
        </p:nvGrpSpPr>
        <p:grpSpPr>
          <a:xfrm>
            <a:off x="9224965" y="2804631"/>
            <a:ext cx="2039606" cy="1427747"/>
            <a:chOff x="0" y="0"/>
            <a:chExt cx="4568212" cy="3197797"/>
          </a:xfrm>
        </p:grpSpPr>
        <p:sp>
          <p:nvSpPr>
            <p:cNvPr id="815" name="Shape 815"/>
            <p:cNvSpPr/>
            <p:nvPr/>
          </p:nvSpPr>
          <p:spPr>
            <a:xfrm>
              <a:off x="874798" y="0"/>
              <a:ext cx="3693414" cy="3197797"/>
            </a:xfrm>
            <a:prstGeom prst="rightArrow">
              <a:avLst>
                <a:gd name="adj1" fmla="val 70636"/>
                <a:gd name="adj2" fmla="val 4867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42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0" y="711443"/>
              <a:ext cx="1774909" cy="177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77800" cap="flat">
              <a:solidFill>
                <a:schemeClr val="accent4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42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2143356" y="1262130"/>
              <a:ext cx="2091856" cy="673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77500" lnSpcReduction="20000"/>
            </a:bodyPr>
            <a:lstStyle>
              <a:lvl1pPr algn="l" defTabSz="817244">
                <a:defRPr sz="297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4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326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32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35484" y="1179551"/>
              <a:ext cx="710886" cy="838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>
                  <a:solidFill>
                    <a:srgbClr val="F9FAF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233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sz="2233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4" name="Group 824"/>
          <p:cNvGrpSpPr/>
          <p:nvPr/>
        </p:nvGrpSpPr>
        <p:grpSpPr>
          <a:xfrm>
            <a:off x="1633875" y="2804631"/>
            <a:ext cx="2039606" cy="1427747"/>
            <a:chOff x="0" y="0"/>
            <a:chExt cx="4568213" cy="3197797"/>
          </a:xfrm>
        </p:grpSpPr>
        <p:sp>
          <p:nvSpPr>
            <p:cNvPr id="820" name="Shape 820"/>
            <p:cNvSpPr/>
            <p:nvPr/>
          </p:nvSpPr>
          <p:spPr>
            <a:xfrm>
              <a:off x="874798" y="0"/>
              <a:ext cx="3693415" cy="3197797"/>
            </a:xfrm>
            <a:prstGeom prst="rightArrow">
              <a:avLst>
                <a:gd name="adj1" fmla="val 70636"/>
                <a:gd name="adj2" fmla="val 4867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42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0" y="711443"/>
              <a:ext cx="1774910" cy="177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778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42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1948956" y="1262130"/>
              <a:ext cx="2091856" cy="673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77500" lnSpcReduction="20000"/>
            </a:bodyPr>
            <a:lstStyle>
              <a:lvl1pPr algn="l" defTabSz="817244">
                <a:defRPr sz="297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4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326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32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35485" y="1179551"/>
              <a:ext cx="710886" cy="838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>
                  <a:solidFill>
                    <a:srgbClr val="F9FAF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233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2233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9" name="Group 829"/>
          <p:cNvGrpSpPr/>
          <p:nvPr/>
        </p:nvGrpSpPr>
        <p:grpSpPr>
          <a:xfrm>
            <a:off x="4164237" y="2804631"/>
            <a:ext cx="2039606" cy="1427747"/>
            <a:chOff x="0" y="0"/>
            <a:chExt cx="4568213" cy="3197797"/>
          </a:xfrm>
        </p:grpSpPr>
        <p:sp>
          <p:nvSpPr>
            <p:cNvPr id="825" name="Shape 825"/>
            <p:cNvSpPr/>
            <p:nvPr/>
          </p:nvSpPr>
          <p:spPr>
            <a:xfrm>
              <a:off x="874798" y="0"/>
              <a:ext cx="3693415" cy="3197797"/>
            </a:xfrm>
            <a:prstGeom prst="rightArrow">
              <a:avLst>
                <a:gd name="adj1" fmla="val 70636"/>
                <a:gd name="adj2" fmla="val 48674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42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0" y="711443"/>
              <a:ext cx="1774910" cy="177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77800" cap="flat">
              <a:solidFill>
                <a:schemeClr val="accent2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42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2013756" y="1262130"/>
              <a:ext cx="2091856" cy="673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77500" lnSpcReduction="20000"/>
            </a:bodyPr>
            <a:lstStyle>
              <a:lvl1pPr algn="l" defTabSz="817244">
                <a:defRPr sz="297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4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326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32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23773" y="1179551"/>
              <a:ext cx="710886" cy="838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>
                  <a:solidFill>
                    <a:srgbClr val="F9FAF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233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2233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34" name="Group 834"/>
          <p:cNvGrpSpPr/>
          <p:nvPr/>
        </p:nvGrpSpPr>
        <p:grpSpPr>
          <a:xfrm>
            <a:off x="6694601" y="2804631"/>
            <a:ext cx="2039606" cy="1427747"/>
            <a:chOff x="0" y="0"/>
            <a:chExt cx="4568213" cy="3197797"/>
          </a:xfrm>
        </p:grpSpPr>
        <p:sp>
          <p:nvSpPr>
            <p:cNvPr id="830" name="Shape 830"/>
            <p:cNvSpPr/>
            <p:nvPr/>
          </p:nvSpPr>
          <p:spPr>
            <a:xfrm>
              <a:off x="874798" y="0"/>
              <a:ext cx="3693415" cy="3197797"/>
            </a:xfrm>
            <a:prstGeom prst="rightArrow">
              <a:avLst>
                <a:gd name="adj1" fmla="val 70636"/>
                <a:gd name="adj2" fmla="val 48674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42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0" y="711443"/>
              <a:ext cx="1774910" cy="177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77800" cap="flat">
              <a:solidFill>
                <a:schemeClr val="accent3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42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2078556" y="1262130"/>
              <a:ext cx="2091856" cy="673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77500" lnSpcReduction="20000"/>
            </a:bodyPr>
            <a:lstStyle>
              <a:lvl1pPr algn="l" defTabSz="817244">
                <a:defRPr sz="297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4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326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32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490125" y="1179551"/>
              <a:ext cx="710886" cy="838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>
                  <a:solidFill>
                    <a:srgbClr val="F9FAF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233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2233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7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" grpId="0" advAuto="0"/>
      <p:bldP spid="819" grpId="0" advAuto="0"/>
      <p:bldP spid="824" grpId="0" advAuto="0"/>
      <p:bldP spid="829" grpId="0" advAuto="0"/>
      <p:bldP spid="834" grpId="0" advAuto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roup 1954"/>
          <p:cNvGrpSpPr/>
          <p:nvPr/>
        </p:nvGrpSpPr>
        <p:grpSpPr>
          <a:xfrm>
            <a:off x="5693165" y="2208918"/>
            <a:ext cx="1472421" cy="3834639"/>
            <a:chOff x="-15232" y="2"/>
            <a:chExt cx="2792299" cy="7272008"/>
          </a:xfrm>
          <a:effectLst/>
        </p:grpSpPr>
        <p:sp>
          <p:nvSpPr>
            <p:cNvPr id="1939" name="Shape 1939"/>
            <p:cNvSpPr/>
            <p:nvPr/>
          </p:nvSpPr>
          <p:spPr>
            <a:xfrm>
              <a:off x="-15232" y="4931767"/>
              <a:ext cx="2792299" cy="241108"/>
            </a:xfrm>
            <a:custGeom>
              <a:avLst/>
              <a:gdLst>
                <a:gd name="connsiteX0" fmla="*/ 0 w 21600"/>
                <a:gd name="connsiteY0" fmla="*/ 19914 h 28790"/>
                <a:gd name="connsiteX1" fmla="*/ 3498 w 21600"/>
                <a:gd name="connsiteY1" fmla="*/ 0 h 28790"/>
                <a:gd name="connsiteX2" fmla="*/ 21600 w 21600"/>
                <a:gd name="connsiteY2" fmla="*/ 0 h 28790"/>
                <a:gd name="connsiteX3" fmla="*/ 16483 w 21600"/>
                <a:gd name="connsiteY3" fmla="*/ 28790 h 28790"/>
                <a:gd name="connsiteX4" fmla="*/ 0 w 21600"/>
                <a:gd name="connsiteY4" fmla="*/ 19914 h 28790"/>
                <a:gd name="connsiteX0" fmla="*/ 0 w 21976"/>
                <a:gd name="connsiteY0" fmla="*/ 21352 h 28790"/>
                <a:gd name="connsiteX1" fmla="*/ 3874 w 21976"/>
                <a:gd name="connsiteY1" fmla="*/ 0 h 28790"/>
                <a:gd name="connsiteX2" fmla="*/ 21976 w 21976"/>
                <a:gd name="connsiteY2" fmla="*/ 0 h 28790"/>
                <a:gd name="connsiteX3" fmla="*/ 16859 w 21976"/>
                <a:gd name="connsiteY3" fmla="*/ 28790 h 28790"/>
                <a:gd name="connsiteX4" fmla="*/ 0 w 21976"/>
                <a:gd name="connsiteY4" fmla="*/ 21352 h 28790"/>
                <a:gd name="connsiteX0" fmla="*/ 0 w 21788"/>
                <a:gd name="connsiteY0" fmla="*/ 21352 h 28790"/>
                <a:gd name="connsiteX1" fmla="*/ 3686 w 21788"/>
                <a:gd name="connsiteY1" fmla="*/ 0 h 28790"/>
                <a:gd name="connsiteX2" fmla="*/ 21788 w 21788"/>
                <a:gd name="connsiteY2" fmla="*/ 0 h 28790"/>
                <a:gd name="connsiteX3" fmla="*/ 16671 w 21788"/>
                <a:gd name="connsiteY3" fmla="*/ 28790 h 28790"/>
                <a:gd name="connsiteX4" fmla="*/ 0 w 21788"/>
                <a:gd name="connsiteY4" fmla="*/ 21352 h 2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88" h="28790" extrusionOk="0">
                  <a:moveTo>
                    <a:pt x="0" y="21352"/>
                  </a:moveTo>
                  <a:lnTo>
                    <a:pt x="3686" y="0"/>
                  </a:lnTo>
                  <a:lnTo>
                    <a:pt x="21788" y="0"/>
                  </a:lnTo>
                  <a:lnTo>
                    <a:pt x="16671" y="28790"/>
                  </a:lnTo>
                  <a:lnTo>
                    <a:pt x="0" y="2135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065600" y="4939639"/>
              <a:ext cx="711467" cy="233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"/>
                  </a:moveTo>
                  <a:lnTo>
                    <a:pt x="0" y="21600"/>
                  </a:lnTo>
                  <a:lnTo>
                    <a:pt x="21600" y="20126"/>
                  </a:lnTo>
                  <a:lnTo>
                    <a:pt x="20821" y="0"/>
                  </a:lnTo>
                  <a:lnTo>
                    <a:pt x="0" y="207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8864" y="5112663"/>
              <a:ext cx="2054675" cy="215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endParaRPr sz="189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202234" y="3131733"/>
              <a:ext cx="2306485" cy="669103"/>
            </a:xfrm>
            <a:custGeom>
              <a:avLst/>
              <a:gdLst>
                <a:gd name="connsiteX0" fmla="*/ 0 w 21826"/>
                <a:gd name="connsiteY0" fmla="*/ 16789 h 21600"/>
                <a:gd name="connsiteX1" fmla="*/ 10166 w 21826"/>
                <a:gd name="connsiteY1" fmla="*/ 0 h 21600"/>
                <a:gd name="connsiteX2" fmla="*/ 21826 w 21826"/>
                <a:gd name="connsiteY2" fmla="*/ 10320 h 21600"/>
                <a:gd name="connsiteX3" fmla="*/ 13044 w 21826"/>
                <a:gd name="connsiteY3" fmla="*/ 21600 h 21600"/>
                <a:gd name="connsiteX4" fmla="*/ 0 w 21826"/>
                <a:gd name="connsiteY4" fmla="*/ 16789 h 21600"/>
                <a:gd name="connsiteX0" fmla="*/ 0 w 20924"/>
                <a:gd name="connsiteY0" fmla="*/ 16789 h 21600"/>
                <a:gd name="connsiteX1" fmla="*/ 10166 w 20924"/>
                <a:gd name="connsiteY1" fmla="*/ 0 h 21600"/>
                <a:gd name="connsiteX2" fmla="*/ 20924 w 20924"/>
                <a:gd name="connsiteY2" fmla="*/ 9973 h 21600"/>
                <a:gd name="connsiteX3" fmla="*/ 13044 w 20924"/>
                <a:gd name="connsiteY3" fmla="*/ 21600 h 21600"/>
                <a:gd name="connsiteX4" fmla="*/ 0 w 20924"/>
                <a:gd name="connsiteY4" fmla="*/ 16789 h 21600"/>
                <a:gd name="connsiteX0" fmla="*/ 0 w 21037"/>
                <a:gd name="connsiteY0" fmla="*/ 16789 h 21600"/>
                <a:gd name="connsiteX1" fmla="*/ 10166 w 21037"/>
                <a:gd name="connsiteY1" fmla="*/ 0 h 21600"/>
                <a:gd name="connsiteX2" fmla="*/ 21037 w 21037"/>
                <a:gd name="connsiteY2" fmla="*/ 11707 h 21600"/>
                <a:gd name="connsiteX3" fmla="*/ 13044 w 21037"/>
                <a:gd name="connsiteY3" fmla="*/ 21600 h 21600"/>
                <a:gd name="connsiteX4" fmla="*/ 0 w 21037"/>
                <a:gd name="connsiteY4" fmla="*/ 16789 h 21600"/>
                <a:gd name="connsiteX0" fmla="*/ 0 w 21037"/>
                <a:gd name="connsiteY0" fmla="*/ 15054 h 21600"/>
                <a:gd name="connsiteX1" fmla="*/ 10166 w 21037"/>
                <a:gd name="connsiteY1" fmla="*/ 0 h 21600"/>
                <a:gd name="connsiteX2" fmla="*/ 21037 w 21037"/>
                <a:gd name="connsiteY2" fmla="*/ 11707 h 21600"/>
                <a:gd name="connsiteX3" fmla="*/ 13044 w 21037"/>
                <a:gd name="connsiteY3" fmla="*/ 21600 h 21600"/>
                <a:gd name="connsiteX4" fmla="*/ 0 w 21037"/>
                <a:gd name="connsiteY4" fmla="*/ 15054 h 21600"/>
                <a:gd name="connsiteX0" fmla="*/ 0 w 21037"/>
                <a:gd name="connsiteY0" fmla="*/ 15748 h 21600"/>
                <a:gd name="connsiteX1" fmla="*/ 10166 w 21037"/>
                <a:gd name="connsiteY1" fmla="*/ 0 h 21600"/>
                <a:gd name="connsiteX2" fmla="*/ 21037 w 21037"/>
                <a:gd name="connsiteY2" fmla="*/ 11707 h 21600"/>
                <a:gd name="connsiteX3" fmla="*/ 13044 w 21037"/>
                <a:gd name="connsiteY3" fmla="*/ 21600 h 21600"/>
                <a:gd name="connsiteX4" fmla="*/ 0 w 21037"/>
                <a:gd name="connsiteY4" fmla="*/ 15748 h 21600"/>
                <a:gd name="connsiteX0" fmla="*/ 0 w 20924"/>
                <a:gd name="connsiteY0" fmla="*/ 15748 h 21600"/>
                <a:gd name="connsiteX1" fmla="*/ 10166 w 20924"/>
                <a:gd name="connsiteY1" fmla="*/ 0 h 21600"/>
                <a:gd name="connsiteX2" fmla="*/ 20924 w 20924"/>
                <a:gd name="connsiteY2" fmla="*/ 11360 h 21600"/>
                <a:gd name="connsiteX3" fmla="*/ 13044 w 20924"/>
                <a:gd name="connsiteY3" fmla="*/ 21600 h 21600"/>
                <a:gd name="connsiteX4" fmla="*/ 0 w 20924"/>
                <a:gd name="connsiteY4" fmla="*/ 15748 h 21600"/>
                <a:gd name="connsiteX0" fmla="*/ 0 w 21601"/>
                <a:gd name="connsiteY0" fmla="*/ 15748 h 21600"/>
                <a:gd name="connsiteX1" fmla="*/ 10166 w 21601"/>
                <a:gd name="connsiteY1" fmla="*/ 0 h 21600"/>
                <a:gd name="connsiteX2" fmla="*/ 21601 w 21601"/>
                <a:gd name="connsiteY2" fmla="*/ 9805 h 21600"/>
                <a:gd name="connsiteX3" fmla="*/ 13044 w 21601"/>
                <a:gd name="connsiteY3" fmla="*/ 21600 h 21600"/>
                <a:gd name="connsiteX4" fmla="*/ 0 w 21601"/>
                <a:gd name="connsiteY4" fmla="*/ 15748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1" h="21600" extrusionOk="0">
                  <a:moveTo>
                    <a:pt x="0" y="15748"/>
                  </a:moveTo>
                  <a:lnTo>
                    <a:pt x="10166" y="0"/>
                  </a:lnTo>
                  <a:lnTo>
                    <a:pt x="21601" y="9805"/>
                  </a:lnTo>
                  <a:lnTo>
                    <a:pt x="13044" y="2160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1608071" y="3438591"/>
              <a:ext cx="924588" cy="1783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61"/>
                  </a:moveTo>
                  <a:lnTo>
                    <a:pt x="21013" y="0"/>
                  </a:lnTo>
                  <a:lnTo>
                    <a:pt x="21600" y="16852"/>
                  </a:lnTo>
                  <a:lnTo>
                    <a:pt x="755" y="21600"/>
                  </a:lnTo>
                  <a:lnTo>
                    <a:pt x="0" y="436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147373" y="1329332"/>
              <a:ext cx="2255745" cy="49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89"/>
                  </a:moveTo>
                  <a:lnTo>
                    <a:pt x="13958" y="0"/>
                  </a:lnTo>
                  <a:lnTo>
                    <a:pt x="21600" y="15053"/>
                  </a:lnTo>
                  <a:lnTo>
                    <a:pt x="6771" y="21600"/>
                  </a:lnTo>
                  <a:lnTo>
                    <a:pt x="0" y="1018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89271" y="1559189"/>
              <a:ext cx="762093" cy="182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9" y="0"/>
                  </a:moveTo>
                  <a:lnTo>
                    <a:pt x="21474" y="3120"/>
                  </a:lnTo>
                  <a:lnTo>
                    <a:pt x="21600" y="21600"/>
                  </a:lnTo>
                  <a:lnTo>
                    <a:pt x="0" y="1955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847262" y="1669653"/>
              <a:ext cx="1574602" cy="172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4" y="0"/>
                  </a:moveTo>
                  <a:lnTo>
                    <a:pt x="0" y="1984"/>
                  </a:lnTo>
                  <a:lnTo>
                    <a:pt x="0" y="21600"/>
                  </a:lnTo>
                  <a:lnTo>
                    <a:pt x="21600" y="20291"/>
                  </a:lnTo>
                  <a:lnTo>
                    <a:pt x="21374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94121" y="132"/>
              <a:ext cx="1431021" cy="1616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62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1993238" y="2"/>
              <a:ext cx="516204" cy="160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48"/>
                  </a:lnTo>
                  <a:lnTo>
                    <a:pt x="21600" y="19119"/>
                  </a:lnTo>
                  <a:lnTo>
                    <a:pt x="74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26351" y="3620161"/>
              <a:ext cx="1415257" cy="1622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9036"/>
                  </a:lnTo>
                  <a:lnTo>
                    <a:pt x="21600" y="21600"/>
                  </a:lnTo>
                  <a:lnTo>
                    <a:pt x="21408" y="2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867976" y="472983"/>
              <a:ext cx="1027498" cy="67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10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13%</a:t>
              </a: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1140210" y="2198047"/>
              <a:ext cx="1027498" cy="67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10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13%</a:t>
              </a: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432582" y="4122815"/>
              <a:ext cx="1027498" cy="67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10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13%</a:t>
              </a: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34804" y="5862498"/>
              <a:ext cx="1027498" cy="67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10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13%</a:t>
              </a:r>
            </a:p>
          </p:txBody>
        </p:sp>
      </p:grpSp>
      <p:sp>
        <p:nvSpPr>
          <p:cNvPr id="35" name="Rectangle 50"/>
          <p:cNvSpPr/>
          <p:nvPr/>
        </p:nvSpPr>
        <p:spPr>
          <a:xfrm>
            <a:off x="7302836" y="2573632"/>
            <a:ext cx="2207044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51"/>
          <p:cNvSpPr txBox="1"/>
          <p:nvPr/>
        </p:nvSpPr>
        <p:spPr>
          <a:xfrm>
            <a:off x="7302836" y="2274228"/>
            <a:ext cx="1342903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Rectangle 50"/>
          <p:cNvSpPr/>
          <p:nvPr/>
        </p:nvSpPr>
        <p:spPr>
          <a:xfrm>
            <a:off x="3311407" y="3546089"/>
            <a:ext cx="2207044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51"/>
          <p:cNvSpPr txBox="1"/>
          <p:nvPr/>
        </p:nvSpPr>
        <p:spPr>
          <a:xfrm>
            <a:off x="4175548" y="3246685"/>
            <a:ext cx="1342903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50"/>
          <p:cNvSpPr/>
          <p:nvPr/>
        </p:nvSpPr>
        <p:spPr>
          <a:xfrm>
            <a:off x="7302836" y="4431461"/>
            <a:ext cx="2207044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51"/>
          <p:cNvSpPr txBox="1"/>
          <p:nvPr/>
        </p:nvSpPr>
        <p:spPr>
          <a:xfrm>
            <a:off x="7302836" y="4132057"/>
            <a:ext cx="1342903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50"/>
          <p:cNvSpPr/>
          <p:nvPr/>
        </p:nvSpPr>
        <p:spPr>
          <a:xfrm>
            <a:off x="3311407" y="5403918"/>
            <a:ext cx="2207044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51"/>
          <p:cNvSpPr txBox="1"/>
          <p:nvPr/>
        </p:nvSpPr>
        <p:spPr>
          <a:xfrm>
            <a:off x="4175548" y="5104514"/>
            <a:ext cx="1342903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7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" grpId="0" advAuto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8"/>
            <a:ext cx="12857163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007" y="447"/>
            <a:ext cx="3244175" cy="7231756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121580" y="1917245"/>
            <a:ext cx="4158141" cy="6159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57757" y="194244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个人介绍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717577" y="1862631"/>
            <a:ext cx="1541723" cy="7251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圆角矩形 5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6" name="圆角矩形 55"/>
          <p:cNvSpPr/>
          <p:nvPr/>
        </p:nvSpPr>
        <p:spPr bwMode="auto">
          <a:xfrm>
            <a:off x="6272166" y="1930802"/>
            <a:ext cx="714192" cy="588823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121580" y="2901181"/>
            <a:ext cx="4158141" cy="6159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57757" y="2926383"/>
            <a:ext cx="3057247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当前情况前期调研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717577" y="2846567"/>
            <a:ext cx="1541723" cy="7251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0" name="圆角矩形 5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5" name="圆角矩形 74"/>
          <p:cNvSpPr/>
          <p:nvPr/>
        </p:nvSpPr>
        <p:spPr bwMode="auto">
          <a:xfrm>
            <a:off x="6272166" y="2914739"/>
            <a:ext cx="714192" cy="588823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121580" y="3886937"/>
            <a:ext cx="4158141" cy="6159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657757" y="3912138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计划准备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717577" y="3832323"/>
            <a:ext cx="1541723" cy="7251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9" name="圆角矩形 9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1" name="圆角矩形 100"/>
          <p:cNvSpPr/>
          <p:nvPr/>
        </p:nvSpPr>
        <p:spPr bwMode="auto">
          <a:xfrm>
            <a:off x="6272166" y="3900494"/>
            <a:ext cx="714192" cy="588823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21580" y="4889751"/>
            <a:ext cx="4158141" cy="6159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57757" y="4914953"/>
            <a:ext cx="2697842" cy="60932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5717577" y="4835137"/>
            <a:ext cx="1541723" cy="7251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5" name="圆角矩形 10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7" name="圆角矩形 106"/>
          <p:cNvSpPr/>
          <p:nvPr/>
        </p:nvSpPr>
        <p:spPr bwMode="auto">
          <a:xfrm>
            <a:off x="6272166" y="4903308"/>
            <a:ext cx="714192" cy="588823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001" y="2472233"/>
            <a:ext cx="2288187" cy="2288185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3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0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1" grpId="0" animBg="1"/>
          <p:bldP spid="52" grpId="0"/>
          <p:bldP spid="56" grpId="0" animBg="1"/>
          <p:bldP spid="57" grpId="0" animBg="1"/>
          <p:bldP spid="58" grpId="0"/>
          <p:bldP spid="75" grpId="0" animBg="1"/>
          <p:bldP spid="76" grpId="0" animBg="1"/>
          <p:bldP spid="77" grpId="0"/>
          <p:bldP spid="101" grpId="0" animBg="1"/>
          <p:bldP spid="102" grpId="0" animBg="1"/>
          <p:bldP spid="103" grpId="0"/>
          <p:bldP spid="10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1" grpId="0" animBg="1"/>
          <p:bldP spid="52" grpId="0"/>
          <p:bldP spid="56" grpId="0" animBg="1"/>
          <p:bldP spid="57" grpId="0" animBg="1"/>
          <p:bldP spid="58" grpId="0"/>
          <p:bldP spid="75" grpId="0" animBg="1"/>
          <p:bldP spid="76" grpId="0" animBg="1"/>
          <p:bldP spid="77" grpId="0"/>
          <p:bldP spid="101" grpId="0" animBg="1"/>
          <p:bldP spid="102" grpId="0" animBg="1"/>
          <p:bldP spid="103" grpId="0"/>
          <p:bldP spid="10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970" y="0"/>
            <a:ext cx="12880720" cy="7232650"/>
          </a:xfrm>
          <a:prstGeom prst="rect">
            <a:avLst/>
          </a:prstGeom>
          <a:solidFill>
            <a:srgbClr val="2E3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01_BG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9738" y="2540357"/>
            <a:ext cx="12891530" cy="335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5" name="Shape 55"/>
          <p:cNvSpPr/>
          <p:nvPr/>
        </p:nvSpPr>
        <p:spPr>
          <a:xfrm>
            <a:off x="-21970" y="2547055"/>
            <a:ext cx="3678829" cy="520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16310"/>
                </a:lnTo>
                <a:cubicBezTo>
                  <a:pt x="21600" y="19729"/>
                  <a:pt x="21249" y="21600"/>
                  <a:pt x="20600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Shape 56"/>
          <p:cNvSpPr>
            <a:spLocks/>
          </p:cNvSpPr>
          <p:nvPr/>
        </p:nvSpPr>
        <p:spPr bwMode="auto">
          <a:xfrm>
            <a:off x="3652395" y="2031393"/>
            <a:ext cx="3692223" cy="517893"/>
          </a:xfrm>
          <a:custGeom>
            <a:avLst/>
            <a:gdLst>
              <a:gd name="T0" fmla="*/ 1312901 w 21600"/>
              <a:gd name="T1" fmla="*/ 184689 h 21600"/>
              <a:gd name="T2" fmla="*/ 1312901 w 21600"/>
              <a:gd name="T3" fmla="*/ 184689 h 21600"/>
              <a:gd name="T4" fmla="*/ 1312901 w 21600"/>
              <a:gd name="T5" fmla="*/ 184689 h 21600"/>
              <a:gd name="T6" fmla="*/ 1312901 w 21600"/>
              <a:gd name="T7" fmla="*/ 18468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7676"/>
                </a:lnTo>
                <a:cubicBezTo>
                  <a:pt x="0" y="3600"/>
                  <a:pt x="152" y="0"/>
                  <a:pt x="1101" y="0"/>
                </a:cubicBezTo>
                <a:lnTo>
                  <a:pt x="1778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E3B4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8" name="Shape 58"/>
          <p:cNvSpPr/>
          <p:nvPr/>
        </p:nvSpPr>
        <p:spPr>
          <a:xfrm>
            <a:off x="9179569" y="5886574"/>
            <a:ext cx="3692223" cy="524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16310"/>
                </a:lnTo>
                <a:cubicBezTo>
                  <a:pt x="0" y="19729"/>
                  <a:pt x="351" y="21600"/>
                  <a:pt x="1000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Shape 59"/>
          <p:cNvSpPr>
            <a:spLocks/>
          </p:cNvSpPr>
          <p:nvPr/>
        </p:nvSpPr>
        <p:spPr bwMode="auto">
          <a:xfrm>
            <a:off x="3181380" y="5542801"/>
            <a:ext cx="6007117" cy="388420"/>
          </a:xfrm>
          <a:custGeom>
            <a:avLst/>
            <a:gdLst>
              <a:gd name="T0" fmla="*/ 2135721 w 21600"/>
              <a:gd name="T1" fmla="*/ 138405 h 21600"/>
              <a:gd name="T2" fmla="*/ 2135721 w 21600"/>
              <a:gd name="T3" fmla="*/ 138405 h 21600"/>
              <a:gd name="T4" fmla="*/ 2135721 w 21600"/>
              <a:gd name="T5" fmla="*/ 138405 h 21600"/>
              <a:gd name="T6" fmla="*/ 2135721 w 21600"/>
              <a:gd name="T7" fmla="*/ 13840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7676"/>
                </a:lnTo>
                <a:cubicBezTo>
                  <a:pt x="21600" y="3600"/>
                  <a:pt x="21530" y="0"/>
                  <a:pt x="21096" y="0"/>
                </a:cubicBezTo>
                <a:lnTo>
                  <a:pt x="1387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2E3B4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4053111" y="4218911"/>
            <a:ext cx="47525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 annual summary PPT template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4143404" y="4619021"/>
            <a:ext cx="4571942" cy="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cap="all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600" cap="all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600" cap="all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600" cap="all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会议报告等</a:t>
            </a:r>
            <a:r>
              <a:rPr lang="en-US" altLang="zh-CN" sz="1600" cap="all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endParaRPr lang="zh-CN" altLang="en-US" sz="1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2663463" y="3397425"/>
            <a:ext cx="75318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cap="all" dirty="0" smtClean="0">
                <a:solidFill>
                  <a:srgbClr val="FFC907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" panose="020B0604020202020204" pitchFamily="34" charset="0"/>
              </a:rPr>
              <a:t>感谢聆听 批评指导</a:t>
            </a:r>
            <a:endParaRPr lang="zh-CN" altLang="en-US" sz="5400" cap="all" dirty="0">
              <a:solidFill>
                <a:srgbClr val="FFC907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35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3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5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65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700"/>
                            </p:stCondLst>
                            <p:childTnLst>
                              <p:par>
                                <p:cTn id="5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 advAuto="0"/>
      <p:bldP spid="56" grpId="0" animBg="1"/>
      <p:bldP spid="59" grpId="0" animBg="1"/>
      <p:bldP spid="30" grpId="0"/>
      <p:bldP spid="30" grpId="1"/>
      <p:bldP spid="31" grpId="0"/>
      <p:bldP spid="31" grpId="1"/>
      <p:bldP spid="32" grpId="0"/>
      <p:bldP spid="3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0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1970" y="0"/>
            <a:ext cx="12880720" cy="7232650"/>
          </a:xfrm>
          <a:prstGeom prst="rect">
            <a:avLst/>
          </a:prstGeom>
          <a:solidFill>
            <a:srgbClr val="2E3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Shape 156"/>
          <p:cNvSpPr>
            <a:spLocks/>
          </p:cNvSpPr>
          <p:nvPr/>
        </p:nvSpPr>
        <p:spPr bwMode="auto">
          <a:xfrm>
            <a:off x="-4111" y="3321662"/>
            <a:ext cx="10453859" cy="3924382"/>
          </a:xfrm>
          <a:custGeom>
            <a:avLst/>
            <a:gdLst>
              <a:gd name="T0" fmla="*/ 3717132 w 20811"/>
              <a:gd name="T1" fmla="*/ 1395413 h 18162"/>
              <a:gd name="T2" fmla="*/ 3717132 w 20811"/>
              <a:gd name="T3" fmla="*/ 1395413 h 18162"/>
              <a:gd name="T4" fmla="*/ 3717132 w 20811"/>
              <a:gd name="T5" fmla="*/ 1395413 h 18162"/>
              <a:gd name="T6" fmla="*/ 3717132 w 20811"/>
              <a:gd name="T7" fmla="*/ 1395413 h 1816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1" h="18162" extrusionOk="0">
                <a:moveTo>
                  <a:pt x="0" y="2007"/>
                </a:moveTo>
                <a:lnTo>
                  <a:pt x="0" y="18162"/>
                </a:lnTo>
                <a:lnTo>
                  <a:pt x="20728" y="18162"/>
                </a:lnTo>
                <a:cubicBezTo>
                  <a:pt x="21600" y="2933"/>
                  <a:pt x="15438" y="9748"/>
                  <a:pt x="11751" y="2674"/>
                </a:cubicBezTo>
                <a:cubicBezTo>
                  <a:pt x="8567" y="-3438"/>
                  <a:pt x="6374" y="2667"/>
                  <a:pt x="4197" y="3937"/>
                </a:cubicBezTo>
                <a:cubicBezTo>
                  <a:pt x="1396" y="5570"/>
                  <a:pt x="0" y="2007"/>
                  <a:pt x="0" y="2007"/>
                </a:cubicBezTo>
                <a:close/>
              </a:path>
            </a:pathLst>
          </a:custGeom>
          <a:solidFill>
            <a:schemeClr val="accent1">
              <a:alpha val="90195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7" name="Shape 157"/>
          <p:cNvSpPr>
            <a:spLocks/>
          </p:cNvSpPr>
          <p:nvPr/>
        </p:nvSpPr>
        <p:spPr bwMode="auto">
          <a:xfrm>
            <a:off x="353" y="2915384"/>
            <a:ext cx="3234603" cy="1352773"/>
          </a:xfrm>
          <a:custGeom>
            <a:avLst/>
            <a:gdLst>
              <a:gd name="T0" fmla="*/ 1150144 w 21600"/>
              <a:gd name="T1" fmla="*/ 481013 h 17187"/>
              <a:gd name="T2" fmla="*/ 1150144 w 21600"/>
              <a:gd name="T3" fmla="*/ 481013 h 17187"/>
              <a:gd name="T4" fmla="*/ 1150144 w 21600"/>
              <a:gd name="T5" fmla="*/ 481013 h 17187"/>
              <a:gd name="T6" fmla="*/ 1150144 w 21600"/>
              <a:gd name="T7" fmla="*/ 481013 h 1718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7187" extrusionOk="0">
                <a:moveTo>
                  <a:pt x="0" y="0"/>
                </a:moveTo>
                <a:lnTo>
                  <a:pt x="0" y="11247"/>
                </a:lnTo>
                <a:cubicBezTo>
                  <a:pt x="4449" y="17205"/>
                  <a:pt x="11449" y="21600"/>
                  <a:pt x="21600" y="9539"/>
                </a:cubicBezTo>
                <a:cubicBezTo>
                  <a:pt x="11455" y="20381"/>
                  <a:pt x="2428" y="1427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2" name="Shape 162"/>
          <p:cNvSpPr/>
          <p:nvPr/>
        </p:nvSpPr>
        <p:spPr>
          <a:xfrm>
            <a:off x="4601122" y="4553891"/>
            <a:ext cx="703174" cy="1600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64" y="0"/>
                </a:moveTo>
                <a:lnTo>
                  <a:pt x="21600" y="0"/>
                </a:lnTo>
                <a:lnTo>
                  <a:pt x="1491" y="21600"/>
                </a:lnTo>
                <a:lnTo>
                  <a:pt x="0" y="21600"/>
                </a:lnTo>
                <a:lnTo>
                  <a:pt x="20064" y="0"/>
                </a:lnTo>
                <a:close/>
              </a:path>
            </a:pathLst>
          </a:custGeom>
          <a:solidFill>
            <a:srgbClr val="FCD000"/>
          </a:solidFill>
          <a:ln w="127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44"/>
          <p:cNvSpPr txBox="1"/>
          <p:nvPr/>
        </p:nvSpPr>
        <p:spPr>
          <a:xfrm>
            <a:off x="2049185" y="5644560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个人介绍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13" name="TextBox 69"/>
          <p:cNvSpPr txBox="1"/>
          <p:nvPr/>
        </p:nvSpPr>
        <p:spPr>
          <a:xfrm>
            <a:off x="5536476" y="4515552"/>
            <a:ext cx="1213866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01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3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930871913"/>
              </p:ext>
            </p:extLst>
          </p:nvPr>
        </p:nvGraphicFramePr>
        <p:xfrm>
          <a:off x="924209" y="1817131"/>
          <a:ext cx="2818786" cy="346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081542" y="2087566"/>
            <a:ext cx="294787" cy="314019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859" tIns="55930" rIns="111859" bIns="5593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20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reeform 11"/>
          <p:cNvSpPr>
            <a:spLocks noEditPoints="1"/>
          </p:cNvSpPr>
          <p:nvPr/>
        </p:nvSpPr>
        <p:spPr bwMode="auto">
          <a:xfrm>
            <a:off x="996402" y="2935065"/>
            <a:ext cx="379927" cy="380332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859" tIns="55930" rIns="111859" bIns="5593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20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1028775" y="3904357"/>
            <a:ext cx="323652" cy="324672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859" tIns="55930" rIns="111859" bIns="5593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20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485159" y="2061649"/>
            <a:ext cx="6766108" cy="25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2015</a:t>
            </a: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年毕业于上海二本院校，上海建桥学院，本科，学士学位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Calibri Light"/>
              <a:sym typeface="Arial" panose="020B0604020202020204" pitchFamily="34" charset="0"/>
            </a:endParaRPr>
          </a:p>
        </p:txBody>
      </p:sp>
      <p:sp>
        <p:nvSpPr>
          <p:cNvPr id="23" name="Freeform 26"/>
          <p:cNvSpPr>
            <a:spLocks/>
          </p:cNvSpPr>
          <p:nvPr/>
        </p:nvSpPr>
        <p:spPr bwMode="auto">
          <a:xfrm>
            <a:off x="971683" y="4755735"/>
            <a:ext cx="266431" cy="27631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859" tIns="55930" rIns="111859" bIns="5593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20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464469" y="2626633"/>
            <a:ext cx="6766109" cy="99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2015.8  --- 2017.3  </a:t>
            </a:r>
            <a:r>
              <a:rPr lang="zh-CN" altLang="en-US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欧特克（中国）软件有限公司</a:t>
            </a:r>
            <a:r>
              <a:rPr lang="en-US" altLang="zh-CN" sz="1200" b="1" dirty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 </a:t>
            </a:r>
            <a:r>
              <a:rPr lang="en-US" altLang="zh-CN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，</a:t>
            </a:r>
            <a:r>
              <a:rPr lang="zh-CN" altLang="en-US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担任</a:t>
            </a:r>
            <a:r>
              <a:rPr lang="en-US" altLang="zh-CN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QA</a:t>
            </a:r>
            <a:r>
              <a:rPr lang="zh-CN" altLang="en-US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工程师，其公司著名产品为</a:t>
            </a:r>
            <a:r>
              <a:rPr lang="en-US" altLang="zh-CN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AutoCAD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2017.4  --- 2019.X </a:t>
            </a:r>
            <a:r>
              <a:rPr lang="zh-CN" altLang="en-US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中国电信上海分公司，担任测试工程师</a:t>
            </a:r>
            <a:endParaRPr lang="en-US" altLang="zh-CN" sz="1200" b="1" dirty="0" smtClean="0">
              <a:solidFill>
                <a:srgbClr val="1A8CE1"/>
              </a:solidFill>
              <a:latin typeface="Arial" panose="020B0604020202020204" pitchFamily="34" charset="0"/>
              <a:ea typeface="微软雅黑" panose="020B0503020204020204" pitchFamily="34" charset="-122"/>
              <a:cs typeface="Calibri Light"/>
              <a:sym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2019.X --- 20XX.X XXXXX</a:t>
            </a:r>
            <a:r>
              <a:rPr lang="zh-CN" altLang="en-US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公司，担任</a:t>
            </a:r>
            <a:r>
              <a:rPr lang="en-US" altLang="zh-CN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QA</a:t>
            </a:r>
            <a:r>
              <a:rPr lang="zh-CN" altLang="en-US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工程师</a:t>
            </a:r>
            <a:endParaRPr lang="en-US" altLang="zh-CN" sz="1200" b="1" dirty="0" smtClean="0">
              <a:solidFill>
                <a:srgbClr val="1A8CE1"/>
              </a:solidFill>
              <a:latin typeface="Arial" panose="020B0604020202020204" pitchFamily="34" charset="0"/>
              <a:ea typeface="微软雅黑" panose="020B0503020204020204" pitchFamily="34" charset="-122"/>
              <a:cs typeface="Calibri Light"/>
              <a:sym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20XX.X </a:t>
            </a:r>
            <a:r>
              <a:rPr lang="zh-CN" altLang="en-US" sz="12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来到了我们公司</a:t>
            </a:r>
            <a:endParaRPr lang="en-US" altLang="zh-CN" sz="1200" b="1" dirty="0">
              <a:solidFill>
                <a:srgbClr val="1A8CE1"/>
              </a:solidFill>
              <a:latin typeface="Arial" panose="020B0604020202020204" pitchFamily="34" charset="0"/>
              <a:ea typeface="微软雅黑" panose="020B0503020204020204" pitchFamily="34" charset="-122"/>
              <a:cs typeface="Calibri Light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464469" y="3730064"/>
            <a:ext cx="6766108" cy="643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基本的黑盒测试，编写执行测试用例报告；会写点</a:t>
            </a:r>
            <a:r>
              <a:rPr lang="en-US" altLang="zh-CN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Python</a:t>
            </a:r>
            <a:r>
              <a:rPr lang="zh-CN" altLang="en-US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语言的</a:t>
            </a:r>
            <a:r>
              <a:rPr lang="en-US" altLang="zh-CN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Selenium</a:t>
            </a:r>
            <a:r>
              <a:rPr lang="zh-CN" altLang="en-US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自动化测试脚本；懂得使用版本控制工具</a:t>
            </a:r>
            <a:r>
              <a:rPr lang="en-US" altLang="zh-CN" sz="1100" b="1" dirty="0" err="1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Git</a:t>
            </a:r>
            <a:r>
              <a:rPr lang="en-US" altLang="zh-CN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，</a:t>
            </a:r>
            <a:r>
              <a:rPr lang="zh-CN" altLang="en-US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有自己的项目；会使用</a:t>
            </a:r>
            <a:r>
              <a:rPr lang="en-US" altLang="zh-CN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Jira</a:t>
            </a:r>
            <a:r>
              <a:rPr lang="zh-CN" altLang="en-US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缺陷管理工具来管控</a:t>
            </a:r>
            <a:r>
              <a:rPr lang="en-US" altLang="zh-CN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Bug；</a:t>
            </a:r>
            <a:r>
              <a:rPr lang="zh-CN" altLang="en-US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对性能，接口测试略微有接触；</a:t>
            </a:r>
            <a:endParaRPr lang="en-US" altLang="zh-CN" sz="1100" b="1" dirty="0" smtClean="0">
              <a:solidFill>
                <a:srgbClr val="F94D4D"/>
              </a:solidFill>
              <a:latin typeface="Arial" panose="020B0604020202020204" pitchFamily="34" charset="0"/>
              <a:ea typeface="微软雅黑" panose="020B0503020204020204" pitchFamily="34" charset="-122"/>
              <a:cs typeface="Calibri Light"/>
              <a:sym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团队合作沟通更是</a:t>
            </a:r>
            <a:r>
              <a:rPr lang="en-US" altLang="zh-CN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important</a:t>
            </a:r>
            <a:r>
              <a:rPr lang="zh-CN" altLang="en-US" sz="1100" b="1" dirty="0" smtClean="0">
                <a:solidFill>
                  <a:srgbClr val="F9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的！</a:t>
            </a:r>
            <a:endParaRPr lang="en-US" altLang="zh-CN" sz="1100" b="1" dirty="0">
              <a:solidFill>
                <a:srgbClr val="F94D4D"/>
              </a:solidFill>
              <a:latin typeface="Arial" panose="020B0604020202020204" pitchFamily="34" charset="0"/>
              <a:ea typeface="微软雅黑" panose="020B0503020204020204" pitchFamily="34" charset="-122"/>
              <a:cs typeface="Calibri Light"/>
              <a:sym typeface="Arial" panose="020B060402020202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476288" y="4672294"/>
            <a:ext cx="6766108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与大家共同成长，共同进步，相互学习，一起</a:t>
            </a:r>
            <a:r>
              <a:rPr lang="zh-CN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把产品的质量做个好的把控，保证产品尽可能少的出现</a:t>
            </a:r>
            <a:r>
              <a:rPr lang="en-US" altLang="zh-CN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 Light"/>
                <a:sym typeface="Arial" panose="020B0604020202020204" pitchFamily="34" charset="0"/>
              </a:rPr>
              <a:t>Bug！</a:t>
            </a:r>
            <a:endParaRPr lang="en-US" altLang="zh-CN" sz="12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Calibri Light"/>
              <a:sym typeface="Arial" panose="020B0604020202020204" pitchFamily="34" charset="0"/>
            </a:endParaRPr>
          </a:p>
        </p:txBody>
      </p:sp>
      <p:sp>
        <p:nvSpPr>
          <p:cNvPr id="28" name="Rectangle 1436"/>
          <p:cNvSpPr>
            <a:spLocks noChangeArrowheads="1"/>
          </p:cNvSpPr>
          <p:nvPr/>
        </p:nvSpPr>
        <p:spPr bwMode="auto">
          <a:xfrm>
            <a:off x="1428328" y="3033128"/>
            <a:ext cx="1077218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118495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rPr>
              <a:t>主要工作经历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9" name="Rectangle 1436"/>
          <p:cNvSpPr>
            <a:spLocks noChangeArrowheads="1"/>
          </p:cNvSpPr>
          <p:nvPr/>
        </p:nvSpPr>
        <p:spPr bwMode="auto">
          <a:xfrm>
            <a:off x="1428328" y="3932043"/>
            <a:ext cx="718145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118495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rPr>
              <a:t>技能说明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30" name="Rectangle 1436"/>
          <p:cNvSpPr>
            <a:spLocks noChangeArrowheads="1"/>
          </p:cNvSpPr>
          <p:nvPr/>
        </p:nvSpPr>
        <p:spPr bwMode="auto">
          <a:xfrm>
            <a:off x="1350165" y="4768261"/>
            <a:ext cx="718145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118495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rPr>
              <a:t>未来期望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31" name="Rectangle 1436"/>
          <p:cNvSpPr>
            <a:spLocks noChangeArrowheads="1"/>
          </p:cNvSpPr>
          <p:nvPr/>
        </p:nvSpPr>
        <p:spPr bwMode="auto">
          <a:xfrm>
            <a:off x="1479798" y="2126467"/>
            <a:ext cx="1256754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118495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rPr>
              <a:t>学历与毕业院校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36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C3C5C488-2D82-48FA-94E1-E6ED648AE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graphicEl>
                                              <a:dgm id="{C3C5C488-2D82-48FA-94E1-E6ED648AE0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F7C99BF-9C18-4701-B642-69C8B195B8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graphicEl>
                                              <a:dgm id="{5F7C99BF-9C18-4701-B642-69C8B195B8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803580E4-39B5-44E5-A355-43EEFE242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>
                                            <p:graphicEl>
                                              <a:dgm id="{803580E4-39B5-44E5-A355-43EEFE242A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38B3533C-0604-42C2-B6E4-34D51AE7E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>
                                            <p:graphicEl>
                                              <a:dgm id="{38B3533C-0604-42C2-B6E4-34D51AE7E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  <p:bldP spid="19" grpId="0" animBg="1"/>
      <p:bldP spid="20" grpId="0" animBg="1"/>
      <p:bldP spid="21" grpId="0" animBg="1"/>
      <p:bldP spid="22" grpId="0"/>
      <p:bldP spid="23" grpId="0" animBg="1"/>
      <p:bldP spid="24" grpId="0"/>
      <p:bldP spid="25" grpId="0"/>
      <p:bldP spid="26" grpId="0"/>
      <p:bldP spid="28" grpId="0"/>
      <p:bldP spid="29" grpId="0"/>
      <p:bldP spid="30" grpId="0"/>
      <p:bldP spid="3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1970" y="0"/>
            <a:ext cx="12880720" cy="7232650"/>
          </a:xfrm>
          <a:prstGeom prst="rect">
            <a:avLst/>
          </a:prstGeom>
          <a:solidFill>
            <a:srgbClr val="2E3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Shape 156"/>
          <p:cNvSpPr>
            <a:spLocks/>
          </p:cNvSpPr>
          <p:nvPr/>
        </p:nvSpPr>
        <p:spPr bwMode="auto">
          <a:xfrm>
            <a:off x="-4111" y="3321662"/>
            <a:ext cx="10453859" cy="3924382"/>
          </a:xfrm>
          <a:custGeom>
            <a:avLst/>
            <a:gdLst>
              <a:gd name="T0" fmla="*/ 3717132 w 20811"/>
              <a:gd name="T1" fmla="*/ 1395413 h 18162"/>
              <a:gd name="T2" fmla="*/ 3717132 w 20811"/>
              <a:gd name="T3" fmla="*/ 1395413 h 18162"/>
              <a:gd name="T4" fmla="*/ 3717132 w 20811"/>
              <a:gd name="T5" fmla="*/ 1395413 h 18162"/>
              <a:gd name="T6" fmla="*/ 3717132 w 20811"/>
              <a:gd name="T7" fmla="*/ 1395413 h 1816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1" h="18162" extrusionOk="0">
                <a:moveTo>
                  <a:pt x="0" y="2007"/>
                </a:moveTo>
                <a:lnTo>
                  <a:pt x="0" y="18162"/>
                </a:lnTo>
                <a:lnTo>
                  <a:pt x="20728" y="18162"/>
                </a:lnTo>
                <a:cubicBezTo>
                  <a:pt x="21600" y="2933"/>
                  <a:pt x="15438" y="9748"/>
                  <a:pt x="11751" y="2674"/>
                </a:cubicBezTo>
                <a:cubicBezTo>
                  <a:pt x="8567" y="-3438"/>
                  <a:pt x="6374" y="2667"/>
                  <a:pt x="4197" y="3937"/>
                </a:cubicBezTo>
                <a:cubicBezTo>
                  <a:pt x="1396" y="5570"/>
                  <a:pt x="0" y="2007"/>
                  <a:pt x="0" y="2007"/>
                </a:cubicBezTo>
                <a:close/>
              </a:path>
            </a:pathLst>
          </a:custGeom>
          <a:solidFill>
            <a:schemeClr val="accent1">
              <a:alpha val="90195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7" name="Shape 157"/>
          <p:cNvSpPr>
            <a:spLocks/>
          </p:cNvSpPr>
          <p:nvPr/>
        </p:nvSpPr>
        <p:spPr bwMode="auto">
          <a:xfrm>
            <a:off x="353" y="2915384"/>
            <a:ext cx="3234603" cy="1352773"/>
          </a:xfrm>
          <a:custGeom>
            <a:avLst/>
            <a:gdLst>
              <a:gd name="T0" fmla="*/ 1150144 w 21600"/>
              <a:gd name="T1" fmla="*/ 481013 h 17187"/>
              <a:gd name="T2" fmla="*/ 1150144 w 21600"/>
              <a:gd name="T3" fmla="*/ 481013 h 17187"/>
              <a:gd name="T4" fmla="*/ 1150144 w 21600"/>
              <a:gd name="T5" fmla="*/ 481013 h 17187"/>
              <a:gd name="T6" fmla="*/ 1150144 w 21600"/>
              <a:gd name="T7" fmla="*/ 481013 h 1718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7187" extrusionOk="0">
                <a:moveTo>
                  <a:pt x="0" y="0"/>
                </a:moveTo>
                <a:lnTo>
                  <a:pt x="0" y="11247"/>
                </a:lnTo>
                <a:cubicBezTo>
                  <a:pt x="4449" y="17205"/>
                  <a:pt x="11449" y="21600"/>
                  <a:pt x="21600" y="9539"/>
                </a:cubicBezTo>
                <a:cubicBezTo>
                  <a:pt x="11455" y="20381"/>
                  <a:pt x="2428" y="1427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2" name="Shape 162"/>
          <p:cNvSpPr/>
          <p:nvPr/>
        </p:nvSpPr>
        <p:spPr>
          <a:xfrm>
            <a:off x="4601122" y="4553891"/>
            <a:ext cx="703174" cy="1600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64" y="0"/>
                </a:moveTo>
                <a:lnTo>
                  <a:pt x="21600" y="0"/>
                </a:lnTo>
                <a:lnTo>
                  <a:pt x="1491" y="21600"/>
                </a:lnTo>
                <a:lnTo>
                  <a:pt x="0" y="21600"/>
                </a:lnTo>
                <a:lnTo>
                  <a:pt x="20064" y="0"/>
                </a:lnTo>
                <a:close/>
              </a:path>
            </a:pathLst>
          </a:custGeom>
          <a:solidFill>
            <a:srgbClr val="FCD000"/>
          </a:solidFill>
          <a:ln w="127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44"/>
          <p:cNvSpPr txBox="1"/>
          <p:nvPr/>
        </p:nvSpPr>
        <p:spPr>
          <a:xfrm>
            <a:off x="2049185" y="5644560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当前情况前期调研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13" name="TextBox 69"/>
          <p:cNvSpPr txBox="1"/>
          <p:nvPr/>
        </p:nvSpPr>
        <p:spPr>
          <a:xfrm>
            <a:off x="5536476" y="4515552"/>
            <a:ext cx="1553702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02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65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7"/>
          <p:cNvGrpSpPr/>
          <p:nvPr/>
        </p:nvGrpSpPr>
        <p:grpSpPr>
          <a:xfrm>
            <a:off x="1802782" y="2206670"/>
            <a:ext cx="9253188" cy="3713324"/>
            <a:chOff x="0" y="0"/>
            <a:chExt cx="20725991" cy="8317383"/>
          </a:xfrm>
        </p:grpSpPr>
        <p:sp>
          <p:nvSpPr>
            <p:cNvPr id="197" name="Shape 197"/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777777">
                <a:alpha val="1358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718982" y="642009"/>
              <a:ext cx="940719" cy="110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19340" y="2963457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777777">
                <a:alpha val="1358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718982" y="3632724"/>
              <a:ext cx="940719" cy="110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19339" y="5926914"/>
              <a:ext cx="7134255" cy="2390469"/>
            </a:xfrm>
            <a:prstGeom prst="roundRect">
              <a:avLst>
                <a:gd name="adj" fmla="val 15000"/>
              </a:avLst>
            </a:prstGeom>
            <a:solidFill>
              <a:srgbClr val="777777">
                <a:alpha val="1358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0" y="5926914"/>
              <a:ext cx="2390468" cy="2390469"/>
            </a:xfrm>
            <a:prstGeom prst="roundRect">
              <a:avLst>
                <a:gd name="adj" fmla="val 15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18982" y="6568921"/>
              <a:ext cx="940719" cy="110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05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1164549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777777">
                <a:alpha val="1358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8335522" y="0"/>
              <a:ext cx="2390469" cy="2390468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9054504" y="642009"/>
              <a:ext cx="940719" cy="110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11652524" y="2990716"/>
              <a:ext cx="7134254" cy="2390469"/>
            </a:xfrm>
            <a:prstGeom prst="roundRect">
              <a:avLst>
                <a:gd name="adj" fmla="val 15000"/>
              </a:avLst>
            </a:prstGeom>
            <a:solidFill>
              <a:srgbClr val="777777">
                <a:alpha val="1358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8335522" y="2963457"/>
              <a:ext cx="2390469" cy="2390468"/>
            </a:xfrm>
            <a:prstGeom prst="roundRect">
              <a:avLst>
                <a:gd name="adj" fmla="val 15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9054504" y="3605465"/>
              <a:ext cx="940719" cy="110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11652524" y="5926914"/>
              <a:ext cx="7134254" cy="2390469"/>
            </a:xfrm>
            <a:prstGeom prst="roundRect">
              <a:avLst>
                <a:gd name="adj" fmla="val 15000"/>
              </a:avLst>
            </a:prstGeom>
            <a:solidFill>
              <a:srgbClr val="777777">
                <a:alpha val="1358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8335522" y="5926914"/>
              <a:ext cx="2390469" cy="2390469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9054504" y="6571570"/>
              <a:ext cx="940719" cy="110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6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06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3449601" y="342598"/>
              <a:ext cx="4494057" cy="1737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3000">
                  <a:solidFill>
                    <a:srgbClr val="4A5E6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当前我们公司有多少系统或者产品？都需要进行测试？</a:t>
              </a:r>
              <a:endParaRPr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3449601" y="1376894"/>
              <a:ext cx="4296335" cy="300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2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endParaRPr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449601" y="3290068"/>
              <a:ext cx="4973740" cy="1737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3000">
                  <a:solidFill>
                    <a:srgbClr val="CD321B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当前我们公司所采用的开发模式是什么？（传统瀑布式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or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敏捷开发）</a:t>
              </a:r>
              <a:endParaRPr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3453785" y="6303943"/>
              <a:ext cx="4651162" cy="1108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3000">
                  <a:solidFill>
                    <a:srgbClr val="3A9A87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当前产品的迭代发布周期为多长？</a:t>
              </a:r>
              <a:endParaRPr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2621039" y="615294"/>
              <a:ext cx="4999958" cy="1108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r">
                <a:defRPr sz="3000">
                  <a:solidFill>
                    <a:srgbClr val="809D2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rgbClr val="1A8CE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目前测试团队的人员有多少？以及工作模式是怎么样的？</a:t>
              </a:r>
              <a:endParaRPr sz="1400" b="1" dirty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2936498" y="6279842"/>
              <a:ext cx="4999958" cy="1108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r">
                <a:defRPr sz="3000">
                  <a:solidFill>
                    <a:srgbClr val="114A70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rgbClr val="1A8CE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目前测试同事的工作压力强度如何？</a:t>
              </a:r>
              <a:endParaRPr sz="1400" b="1" dirty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Shape 221"/>
          <p:cNvSpPr/>
          <p:nvPr/>
        </p:nvSpPr>
        <p:spPr>
          <a:xfrm>
            <a:off x="7578325" y="3686689"/>
            <a:ext cx="2232248" cy="4947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r">
              <a:defRPr sz="3000">
                <a:solidFill>
                  <a:srgbClr val="809D2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rgbClr val="1A8CE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每个对应系统或者产品对应开发和测试比例为多少？</a:t>
            </a:r>
            <a:endParaRPr sz="1400" b="1" dirty="0">
              <a:solidFill>
                <a:srgbClr val="1A8CE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 advAuto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1970" y="0"/>
            <a:ext cx="12880720" cy="7232650"/>
          </a:xfrm>
          <a:prstGeom prst="rect">
            <a:avLst/>
          </a:prstGeom>
          <a:solidFill>
            <a:srgbClr val="2E3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Shape 156"/>
          <p:cNvSpPr>
            <a:spLocks/>
          </p:cNvSpPr>
          <p:nvPr/>
        </p:nvSpPr>
        <p:spPr bwMode="auto">
          <a:xfrm>
            <a:off x="-4111" y="3321662"/>
            <a:ext cx="10453859" cy="3924382"/>
          </a:xfrm>
          <a:custGeom>
            <a:avLst/>
            <a:gdLst>
              <a:gd name="T0" fmla="*/ 3717132 w 20811"/>
              <a:gd name="T1" fmla="*/ 1395413 h 18162"/>
              <a:gd name="T2" fmla="*/ 3717132 w 20811"/>
              <a:gd name="T3" fmla="*/ 1395413 h 18162"/>
              <a:gd name="T4" fmla="*/ 3717132 w 20811"/>
              <a:gd name="T5" fmla="*/ 1395413 h 18162"/>
              <a:gd name="T6" fmla="*/ 3717132 w 20811"/>
              <a:gd name="T7" fmla="*/ 1395413 h 1816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1" h="18162" extrusionOk="0">
                <a:moveTo>
                  <a:pt x="0" y="2007"/>
                </a:moveTo>
                <a:lnTo>
                  <a:pt x="0" y="18162"/>
                </a:lnTo>
                <a:lnTo>
                  <a:pt x="20728" y="18162"/>
                </a:lnTo>
                <a:cubicBezTo>
                  <a:pt x="21600" y="2933"/>
                  <a:pt x="15438" y="9748"/>
                  <a:pt x="11751" y="2674"/>
                </a:cubicBezTo>
                <a:cubicBezTo>
                  <a:pt x="8567" y="-3438"/>
                  <a:pt x="6374" y="2667"/>
                  <a:pt x="4197" y="3937"/>
                </a:cubicBezTo>
                <a:cubicBezTo>
                  <a:pt x="1396" y="5570"/>
                  <a:pt x="0" y="2007"/>
                  <a:pt x="0" y="2007"/>
                </a:cubicBezTo>
                <a:close/>
              </a:path>
            </a:pathLst>
          </a:custGeom>
          <a:solidFill>
            <a:schemeClr val="accent1">
              <a:alpha val="90195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7" name="Shape 157"/>
          <p:cNvSpPr>
            <a:spLocks/>
          </p:cNvSpPr>
          <p:nvPr/>
        </p:nvSpPr>
        <p:spPr bwMode="auto">
          <a:xfrm>
            <a:off x="353" y="2915384"/>
            <a:ext cx="3234603" cy="1352773"/>
          </a:xfrm>
          <a:custGeom>
            <a:avLst/>
            <a:gdLst>
              <a:gd name="T0" fmla="*/ 1150144 w 21600"/>
              <a:gd name="T1" fmla="*/ 481013 h 17187"/>
              <a:gd name="T2" fmla="*/ 1150144 w 21600"/>
              <a:gd name="T3" fmla="*/ 481013 h 17187"/>
              <a:gd name="T4" fmla="*/ 1150144 w 21600"/>
              <a:gd name="T5" fmla="*/ 481013 h 17187"/>
              <a:gd name="T6" fmla="*/ 1150144 w 21600"/>
              <a:gd name="T7" fmla="*/ 481013 h 1718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7187" extrusionOk="0">
                <a:moveTo>
                  <a:pt x="0" y="0"/>
                </a:moveTo>
                <a:lnTo>
                  <a:pt x="0" y="11247"/>
                </a:lnTo>
                <a:cubicBezTo>
                  <a:pt x="4449" y="17205"/>
                  <a:pt x="11449" y="21600"/>
                  <a:pt x="21600" y="9539"/>
                </a:cubicBezTo>
                <a:cubicBezTo>
                  <a:pt x="11455" y="20381"/>
                  <a:pt x="2428" y="1427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2" name="Shape 162"/>
          <p:cNvSpPr/>
          <p:nvPr/>
        </p:nvSpPr>
        <p:spPr>
          <a:xfrm>
            <a:off x="4601122" y="4553891"/>
            <a:ext cx="703174" cy="1600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64" y="0"/>
                </a:moveTo>
                <a:lnTo>
                  <a:pt x="21600" y="0"/>
                </a:lnTo>
                <a:lnTo>
                  <a:pt x="1491" y="21600"/>
                </a:lnTo>
                <a:lnTo>
                  <a:pt x="0" y="21600"/>
                </a:lnTo>
                <a:lnTo>
                  <a:pt x="20064" y="0"/>
                </a:lnTo>
                <a:close/>
              </a:path>
            </a:pathLst>
          </a:custGeom>
          <a:solidFill>
            <a:srgbClr val="FCD000"/>
          </a:solidFill>
          <a:ln w="127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44"/>
          <p:cNvSpPr txBox="1"/>
          <p:nvPr/>
        </p:nvSpPr>
        <p:spPr>
          <a:xfrm>
            <a:off x="2049185" y="5644560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计划准备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13" name="TextBox 69"/>
          <p:cNvSpPr txBox="1"/>
          <p:nvPr/>
        </p:nvSpPr>
        <p:spPr>
          <a:xfrm>
            <a:off x="5536476" y="4515552"/>
            <a:ext cx="1611410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03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69136" y="-13393"/>
            <a:ext cx="12375868" cy="7246044"/>
          </a:xfrm>
          <a:custGeom>
            <a:avLst/>
            <a:gdLst>
              <a:gd name="connsiteX0" fmla="*/ 0 w 8801100"/>
              <a:gd name="connsiteY0" fmla="*/ 0 h 5153025"/>
              <a:gd name="connsiteX1" fmla="*/ 5153025 w 8801100"/>
              <a:gd name="connsiteY1" fmla="*/ 5153025 h 5153025"/>
              <a:gd name="connsiteX2" fmla="*/ 8801100 w 8801100"/>
              <a:gd name="connsiteY2" fmla="*/ 5153025 h 5153025"/>
              <a:gd name="connsiteX3" fmla="*/ 3667125 w 8801100"/>
              <a:gd name="connsiteY3" fmla="*/ 19050 h 5153025"/>
              <a:gd name="connsiteX4" fmla="*/ 0 w 8801100"/>
              <a:gd name="connsiteY4" fmla="*/ 0 h 5153025"/>
              <a:gd name="connsiteX0" fmla="*/ 0 w 8801100"/>
              <a:gd name="connsiteY0" fmla="*/ 0 h 5153025"/>
              <a:gd name="connsiteX1" fmla="*/ 5153025 w 8801100"/>
              <a:gd name="connsiteY1" fmla="*/ 5153025 h 5153025"/>
              <a:gd name="connsiteX2" fmla="*/ 8801100 w 8801100"/>
              <a:gd name="connsiteY2" fmla="*/ 5153025 h 5153025"/>
              <a:gd name="connsiteX3" fmla="*/ 3629025 w 8801100"/>
              <a:gd name="connsiteY3" fmla="*/ 0 h 5153025"/>
              <a:gd name="connsiteX4" fmla="*/ 0 w 8801100"/>
              <a:gd name="connsiteY4" fmla="*/ 0 h 515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00" h="5153025">
                <a:moveTo>
                  <a:pt x="0" y="0"/>
                </a:moveTo>
                <a:lnTo>
                  <a:pt x="5153025" y="5153025"/>
                </a:lnTo>
                <a:lnTo>
                  <a:pt x="8801100" y="5153025"/>
                </a:lnTo>
                <a:lnTo>
                  <a:pt x="3629025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1019294" y="5535012"/>
            <a:ext cx="3264842" cy="1178353"/>
            <a:chOff x="3484439" y="880115"/>
            <a:chExt cx="2320294" cy="838106"/>
          </a:xfrm>
        </p:grpSpPr>
        <p:sp>
          <p:nvSpPr>
            <p:cNvPr id="20494" name="文本框 66"/>
            <p:cNvSpPr txBox="1">
              <a:spLocks noChangeArrowheads="1"/>
            </p:cNvSpPr>
            <p:nvPr/>
          </p:nvSpPr>
          <p:spPr bwMode="auto">
            <a:xfrm>
              <a:off x="3484439" y="1374629"/>
              <a:ext cx="2320294" cy="343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4780327" y="880115"/>
              <a:ext cx="1024404" cy="2189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5355299" y="1286573"/>
              <a:ext cx="287152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1019294" y="3828537"/>
            <a:ext cx="3264840" cy="1178353"/>
            <a:chOff x="3484439" y="880115"/>
            <a:chExt cx="2320294" cy="838106"/>
          </a:xfrm>
        </p:grpSpPr>
        <p:sp>
          <p:nvSpPr>
            <p:cNvPr id="20490" name="文本框 66"/>
            <p:cNvSpPr txBox="1">
              <a:spLocks noChangeArrowheads="1"/>
            </p:cNvSpPr>
            <p:nvPr/>
          </p:nvSpPr>
          <p:spPr bwMode="auto">
            <a:xfrm>
              <a:off x="3484439" y="1374629"/>
              <a:ext cx="2320294" cy="343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文本框 66"/>
            <p:cNvSpPr txBox="1">
              <a:spLocks noChangeArrowheads="1"/>
            </p:cNvSpPr>
            <p:nvPr/>
          </p:nvSpPr>
          <p:spPr bwMode="auto">
            <a:xfrm>
              <a:off x="4762947" y="880115"/>
              <a:ext cx="1024405" cy="2189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355300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17" name="组合 7"/>
          <p:cNvGrpSpPr>
            <a:grpSpLocks/>
          </p:cNvGrpSpPr>
          <p:nvPr/>
        </p:nvGrpSpPr>
        <p:grpSpPr bwMode="auto">
          <a:xfrm>
            <a:off x="8805548" y="2283812"/>
            <a:ext cx="3264842" cy="1178353"/>
            <a:chOff x="3484439" y="880115"/>
            <a:chExt cx="2320294" cy="838106"/>
          </a:xfrm>
        </p:grpSpPr>
        <p:sp>
          <p:nvSpPr>
            <p:cNvPr id="18" name="文本框 66"/>
            <p:cNvSpPr txBox="1">
              <a:spLocks noChangeArrowheads="1"/>
            </p:cNvSpPr>
            <p:nvPr/>
          </p:nvSpPr>
          <p:spPr bwMode="auto">
            <a:xfrm>
              <a:off x="3484439" y="1374629"/>
              <a:ext cx="2320294" cy="343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文本框 66"/>
            <p:cNvSpPr txBox="1">
              <a:spLocks noChangeArrowheads="1"/>
            </p:cNvSpPr>
            <p:nvPr/>
          </p:nvSpPr>
          <p:spPr bwMode="auto">
            <a:xfrm>
              <a:off x="4780327" y="880115"/>
              <a:ext cx="1024404" cy="2189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355299" y="1286573"/>
              <a:ext cx="287152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25" name="组合 7"/>
          <p:cNvGrpSpPr>
            <a:grpSpLocks/>
          </p:cNvGrpSpPr>
          <p:nvPr/>
        </p:nvGrpSpPr>
        <p:grpSpPr bwMode="auto">
          <a:xfrm>
            <a:off x="8805548" y="577337"/>
            <a:ext cx="3264840" cy="1178353"/>
            <a:chOff x="3484439" y="880115"/>
            <a:chExt cx="2320294" cy="838106"/>
          </a:xfrm>
        </p:grpSpPr>
        <p:sp>
          <p:nvSpPr>
            <p:cNvPr id="26" name="文本框 66"/>
            <p:cNvSpPr txBox="1">
              <a:spLocks noChangeArrowheads="1"/>
            </p:cNvSpPr>
            <p:nvPr/>
          </p:nvSpPr>
          <p:spPr bwMode="auto">
            <a:xfrm>
              <a:off x="3484439" y="1374629"/>
              <a:ext cx="2320294" cy="343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文本框 66"/>
            <p:cNvSpPr txBox="1">
              <a:spLocks noChangeArrowheads="1"/>
            </p:cNvSpPr>
            <p:nvPr/>
          </p:nvSpPr>
          <p:spPr bwMode="auto">
            <a:xfrm>
              <a:off x="4762947" y="880115"/>
              <a:ext cx="1024405" cy="2189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55300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93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14:gallery dir="l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78756" y="2278153"/>
            <a:ext cx="3816112" cy="3816112"/>
            <a:chOff x="1596236" y="1916860"/>
            <a:chExt cx="3618636" cy="3618636"/>
          </a:xfrm>
          <a:effectLst/>
        </p:grpSpPr>
        <p:grpSp>
          <p:nvGrpSpPr>
            <p:cNvPr id="4" name="组合 28"/>
            <p:cNvGrpSpPr/>
            <p:nvPr/>
          </p:nvGrpSpPr>
          <p:grpSpPr>
            <a:xfrm rot="19276222">
              <a:off x="1596236" y="1916860"/>
              <a:ext cx="3618636" cy="3618636"/>
              <a:chOff x="356968" y="796740"/>
              <a:chExt cx="2822019" cy="2822019"/>
            </a:xfrm>
          </p:grpSpPr>
          <p:sp>
            <p:nvSpPr>
              <p:cNvPr id="5" name="饼形 33"/>
              <p:cNvSpPr/>
              <p:nvPr/>
            </p:nvSpPr>
            <p:spPr>
              <a:xfrm rot="21042706" flipH="1" flipV="1">
                <a:off x="492166" y="943009"/>
                <a:ext cx="2501891" cy="2526741"/>
              </a:xfrm>
              <a:prstGeom prst="pie">
                <a:avLst>
                  <a:gd name="adj1" fmla="val 11380473"/>
                  <a:gd name="adj2" fmla="val 17324098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" name="饼形 34"/>
              <p:cNvSpPr/>
              <p:nvPr/>
            </p:nvSpPr>
            <p:spPr>
              <a:xfrm rot="3744982" flipH="1">
                <a:off x="460637" y="928018"/>
                <a:ext cx="2516650" cy="2576371"/>
              </a:xfrm>
              <a:prstGeom prst="pie">
                <a:avLst>
                  <a:gd name="adj1" fmla="val 14491545"/>
                  <a:gd name="adj2" fmla="val 18667710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饼形 35"/>
              <p:cNvSpPr/>
              <p:nvPr/>
            </p:nvSpPr>
            <p:spPr>
              <a:xfrm rot="21042706" flipH="1">
                <a:off x="495434" y="949839"/>
                <a:ext cx="2516650" cy="2508067"/>
              </a:xfrm>
              <a:prstGeom prst="pie">
                <a:avLst>
                  <a:gd name="adj1" fmla="val 14294322"/>
                  <a:gd name="adj2" fmla="val 17762499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饼形 36"/>
              <p:cNvSpPr/>
              <p:nvPr/>
            </p:nvSpPr>
            <p:spPr>
              <a:xfrm rot="21042706">
                <a:off x="356968" y="796740"/>
                <a:ext cx="2822019" cy="2822019"/>
              </a:xfrm>
              <a:prstGeom prst="pie">
                <a:avLst>
                  <a:gd name="adj1" fmla="val 5027616"/>
                  <a:gd name="adj2" fmla="val 15181466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884969" y="4040434"/>
              <a:ext cx="356512" cy="640666"/>
            </a:xfrm>
            <a:custGeom>
              <a:avLst/>
              <a:gdLst>
                <a:gd name="T0" fmla="*/ 200 w 200"/>
                <a:gd name="T1" fmla="*/ 62 h 360"/>
                <a:gd name="T2" fmla="*/ 143 w 200"/>
                <a:gd name="T3" fmla="*/ 62 h 360"/>
                <a:gd name="T4" fmla="*/ 128 w 200"/>
                <a:gd name="T5" fmla="*/ 83 h 360"/>
                <a:gd name="T6" fmla="*/ 128 w 200"/>
                <a:gd name="T7" fmla="*/ 125 h 360"/>
                <a:gd name="T8" fmla="*/ 200 w 200"/>
                <a:gd name="T9" fmla="*/ 125 h 360"/>
                <a:gd name="T10" fmla="*/ 200 w 200"/>
                <a:gd name="T11" fmla="*/ 183 h 360"/>
                <a:gd name="T12" fmla="*/ 128 w 200"/>
                <a:gd name="T13" fmla="*/ 183 h 360"/>
                <a:gd name="T14" fmla="*/ 128 w 200"/>
                <a:gd name="T15" fmla="*/ 360 h 360"/>
                <a:gd name="T16" fmla="*/ 61 w 200"/>
                <a:gd name="T17" fmla="*/ 360 h 360"/>
                <a:gd name="T18" fmla="*/ 61 w 200"/>
                <a:gd name="T19" fmla="*/ 183 h 360"/>
                <a:gd name="T20" fmla="*/ 0 w 200"/>
                <a:gd name="T21" fmla="*/ 183 h 360"/>
                <a:gd name="T22" fmla="*/ 0 w 200"/>
                <a:gd name="T23" fmla="*/ 125 h 360"/>
                <a:gd name="T24" fmla="*/ 61 w 200"/>
                <a:gd name="T25" fmla="*/ 125 h 360"/>
                <a:gd name="T26" fmla="*/ 61 w 200"/>
                <a:gd name="T27" fmla="*/ 90 h 360"/>
                <a:gd name="T28" fmla="*/ 143 w 200"/>
                <a:gd name="T29" fmla="*/ 0 h 360"/>
                <a:gd name="T30" fmla="*/ 200 w 200"/>
                <a:gd name="T31" fmla="*/ 0 h 360"/>
                <a:gd name="T32" fmla="*/ 200 w 200"/>
                <a:gd name="T33" fmla="*/ 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AutoShape 14"/>
            <p:cNvSpPr>
              <a:spLocks/>
            </p:cNvSpPr>
            <p:nvPr/>
          </p:nvSpPr>
          <p:spPr bwMode="auto">
            <a:xfrm>
              <a:off x="4259357" y="3355575"/>
              <a:ext cx="373905" cy="340913"/>
            </a:xfrm>
            <a:custGeom>
              <a:avLst/>
              <a:gdLst>
                <a:gd name="T0" fmla="*/ 2147483646 w 21590"/>
                <a:gd name="T1" fmla="*/ 303068522 h 16690"/>
                <a:gd name="T2" fmla="*/ 2147483646 w 21590"/>
                <a:gd name="T3" fmla="*/ 614467900 h 16690"/>
                <a:gd name="T4" fmla="*/ 0 w 21590"/>
                <a:gd name="T5" fmla="*/ 2147483646 h 16690"/>
                <a:gd name="T6" fmla="*/ 782832664 w 21590"/>
                <a:gd name="T7" fmla="*/ 1946161268 h 16690"/>
                <a:gd name="T8" fmla="*/ 286036553 w 21590"/>
                <a:gd name="T9" fmla="*/ 1513714635 h 16690"/>
                <a:gd name="T10" fmla="*/ 511874951 w 21590"/>
                <a:gd name="T11" fmla="*/ 1496463517 h 16690"/>
                <a:gd name="T12" fmla="*/ 90358306 w 21590"/>
                <a:gd name="T13" fmla="*/ 891067454 h 16690"/>
                <a:gd name="T14" fmla="*/ 316196704 w 21590"/>
                <a:gd name="T15" fmla="*/ 942966873 h 16690"/>
                <a:gd name="T16" fmla="*/ 150558932 w 21590"/>
                <a:gd name="T17" fmla="*/ 112721961 h 16690"/>
                <a:gd name="T18" fmla="*/ 1279628774 w 21590"/>
                <a:gd name="T19" fmla="*/ 770017444 h 16690"/>
                <a:gd name="T20" fmla="*/ 2147483646 w 21590"/>
                <a:gd name="T21" fmla="*/ 199269682 h 16690"/>
                <a:gd name="T22" fmla="*/ 2147483646 w 21590"/>
                <a:gd name="T23" fmla="*/ 60822541 h 16690"/>
                <a:gd name="T24" fmla="*/ 2147483646 w 21590"/>
                <a:gd name="T25" fmla="*/ 389470283 h 16690"/>
                <a:gd name="T26" fmla="*/ 2147483646 w 21590"/>
                <a:gd name="T27" fmla="*/ 303068522 h 16690"/>
                <a:gd name="T28" fmla="*/ 2147483646 w 21590"/>
                <a:gd name="T29" fmla="*/ 303068522 h 166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590" h="16690">
                  <a:moveTo>
                    <a:pt x="21590" y="2038"/>
                  </a:moveTo>
                  <a:cubicBezTo>
                    <a:pt x="21486" y="2795"/>
                    <a:pt x="20307" y="3555"/>
                    <a:pt x="19593" y="4132"/>
                  </a:cubicBezTo>
                  <a:cubicBezTo>
                    <a:pt x="20298" y="13815"/>
                    <a:pt x="8559" y="19854"/>
                    <a:pt x="0" y="14947"/>
                  </a:cubicBezTo>
                  <a:cubicBezTo>
                    <a:pt x="2400" y="14964"/>
                    <a:pt x="5061" y="14350"/>
                    <a:pt x="6489" y="13087"/>
                  </a:cubicBezTo>
                  <a:cubicBezTo>
                    <a:pt x="4412" y="12774"/>
                    <a:pt x="2942" y="11896"/>
                    <a:pt x="2371" y="10179"/>
                  </a:cubicBezTo>
                  <a:cubicBezTo>
                    <a:pt x="2979" y="10126"/>
                    <a:pt x="3833" y="10301"/>
                    <a:pt x="4243" y="10063"/>
                  </a:cubicBezTo>
                  <a:cubicBezTo>
                    <a:pt x="2343" y="9391"/>
                    <a:pt x="841" y="8348"/>
                    <a:pt x="749" y="5992"/>
                  </a:cubicBezTo>
                  <a:cubicBezTo>
                    <a:pt x="1425" y="6059"/>
                    <a:pt x="1777" y="6430"/>
                    <a:pt x="2621" y="6341"/>
                  </a:cubicBezTo>
                  <a:cubicBezTo>
                    <a:pt x="1392" y="5607"/>
                    <a:pt x="-10" y="2816"/>
                    <a:pt x="1248" y="758"/>
                  </a:cubicBezTo>
                  <a:cubicBezTo>
                    <a:pt x="3477" y="3062"/>
                    <a:pt x="6259" y="4849"/>
                    <a:pt x="10607" y="5178"/>
                  </a:cubicBezTo>
                  <a:cubicBezTo>
                    <a:pt x="9529" y="903"/>
                    <a:pt x="15610" y="-1746"/>
                    <a:pt x="18345" y="1340"/>
                  </a:cubicBezTo>
                  <a:cubicBezTo>
                    <a:pt x="19408" y="1129"/>
                    <a:pt x="20305" y="763"/>
                    <a:pt x="21215" y="409"/>
                  </a:cubicBezTo>
                  <a:cubicBezTo>
                    <a:pt x="20842" y="1380"/>
                    <a:pt x="20085" y="1993"/>
                    <a:pt x="19343" y="2619"/>
                  </a:cubicBezTo>
                  <a:cubicBezTo>
                    <a:pt x="20149" y="2479"/>
                    <a:pt x="21001" y="2381"/>
                    <a:pt x="21590" y="2038"/>
                  </a:cubicBezTo>
                  <a:close/>
                  <a:moveTo>
                    <a:pt x="21590" y="203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AutoShape 13"/>
            <p:cNvSpPr>
              <a:spLocks/>
            </p:cNvSpPr>
            <p:nvPr/>
          </p:nvSpPr>
          <p:spPr bwMode="auto">
            <a:xfrm>
              <a:off x="3546424" y="2542702"/>
              <a:ext cx="294897" cy="381142"/>
            </a:xfrm>
            <a:custGeom>
              <a:avLst/>
              <a:gdLst>
                <a:gd name="T0" fmla="*/ 536544193 w 21545"/>
                <a:gd name="T1" fmla="*/ 1809212526 h 21515"/>
                <a:gd name="T2" fmla="*/ 494557843 w 21545"/>
                <a:gd name="T3" fmla="*/ 2087334032 h 21515"/>
                <a:gd name="T4" fmla="*/ 447328334 w 21545"/>
                <a:gd name="T5" fmla="*/ 2147483646 h 21515"/>
                <a:gd name="T6" fmla="*/ 312790812 w 21545"/>
                <a:gd name="T7" fmla="*/ 2147483646 h 21515"/>
                <a:gd name="T8" fmla="*/ 284619960 w 21545"/>
                <a:gd name="T9" fmla="*/ 2147483646 h 21515"/>
                <a:gd name="T10" fmla="*/ 273483974 w 21545"/>
                <a:gd name="T11" fmla="*/ 2147483646 h 21515"/>
                <a:gd name="T12" fmla="*/ 260976991 w 21545"/>
                <a:gd name="T13" fmla="*/ 2147483646 h 21515"/>
                <a:gd name="T14" fmla="*/ 299689027 w 21545"/>
                <a:gd name="T15" fmla="*/ 2000438612 h 21515"/>
                <a:gd name="T16" fmla="*/ 394144999 w 21545"/>
                <a:gd name="T17" fmla="*/ 1331084764 h 21515"/>
                <a:gd name="T18" fmla="*/ 400100348 w 21545"/>
                <a:gd name="T19" fmla="*/ 1282667061 h 21515"/>
                <a:gd name="T20" fmla="*/ 371871543 w 21545"/>
                <a:gd name="T21" fmla="*/ 1098026760 h 21515"/>
                <a:gd name="T22" fmla="*/ 381102730 w 21545"/>
                <a:gd name="T23" fmla="*/ 887045795 h 21515"/>
                <a:gd name="T24" fmla="*/ 505693789 w 21545"/>
                <a:gd name="T25" fmla="*/ 633070619 h 21515"/>
                <a:gd name="T26" fmla="*/ 619864179 w 21545"/>
                <a:gd name="T27" fmla="*/ 647402006 h 21515"/>
                <a:gd name="T28" fmla="*/ 676979112 w 21545"/>
                <a:gd name="T29" fmla="*/ 782589932 h 21515"/>
                <a:gd name="T30" fmla="*/ 671678000 w 21545"/>
                <a:gd name="T31" fmla="*/ 988144878 h 21515"/>
                <a:gd name="T32" fmla="*/ 610036708 w 21545"/>
                <a:gd name="T33" fmla="*/ 1347613164 h 21515"/>
                <a:gd name="T34" fmla="*/ 597531247 w 21545"/>
                <a:gd name="T35" fmla="*/ 1544390415 h 21515"/>
                <a:gd name="T36" fmla="*/ 653334619 w 21545"/>
                <a:gd name="T37" fmla="*/ 1682804821 h 21515"/>
                <a:gd name="T38" fmla="*/ 760239621 w 21545"/>
                <a:gd name="T39" fmla="*/ 1732257195 h 21515"/>
                <a:gd name="T40" fmla="*/ 934799218 w 21545"/>
                <a:gd name="T41" fmla="*/ 1561950859 h 21515"/>
                <a:gd name="T42" fmla="*/ 1044978534 w 21545"/>
                <a:gd name="T43" fmla="*/ 1052963259 h 21515"/>
                <a:gd name="T44" fmla="*/ 1049564369 w 21545"/>
                <a:gd name="T45" fmla="*/ 834236692 h 21515"/>
                <a:gd name="T46" fmla="*/ 975475570 w 21545"/>
                <a:gd name="T47" fmla="*/ 495688256 h 21515"/>
                <a:gd name="T48" fmla="*/ 810147120 w 21545"/>
                <a:gd name="T49" fmla="*/ 310013335 h 21515"/>
                <a:gd name="T50" fmla="*/ 563464522 w 21545"/>
                <a:gd name="T51" fmla="*/ 284707291 h 21515"/>
                <a:gd name="T52" fmla="*/ 240012011 w 21545"/>
                <a:gd name="T53" fmla="*/ 668188978 h 21515"/>
                <a:gd name="T54" fmla="*/ 184922353 w 21545"/>
                <a:gd name="T55" fmla="*/ 1038759595 h 21515"/>
                <a:gd name="T56" fmla="*/ 229470826 w 21545"/>
                <a:gd name="T57" fmla="*/ 1310167541 h 21515"/>
                <a:gd name="T58" fmla="*/ 259666953 w 21545"/>
                <a:gd name="T59" fmla="*/ 1374985922 h 21515"/>
                <a:gd name="T60" fmla="*/ 251805281 w 21545"/>
                <a:gd name="T61" fmla="*/ 1501393627 h 21515"/>
                <a:gd name="T62" fmla="*/ 211127445 w 21545"/>
                <a:gd name="T63" fmla="*/ 1612435275 h 21515"/>
                <a:gd name="T64" fmla="*/ 169141056 w 21545"/>
                <a:gd name="T65" fmla="*/ 1586094610 h 21515"/>
                <a:gd name="T66" fmla="*/ 9706996 w 21545"/>
                <a:gd name="T67" fmla="*/ 1180533357 h 21515"/>
                <a:gd name="T68" fmla="*/ 9706996 w 21545"/>
                <a:gd name="T69" fmla="*/ 828813250 h 21515"/>
                <a:gd name="T70" fmla="*/ 71407764 w 21545"/>
                <a:gd name="T71" fmla="*/ 548367058 h 21515"/>
                <a:gd name="T72" fmla="*/ 299092743 w 21545"/>
                <a:gd name="T73" fmla="*/ 161528642 h 21515"/>
                <a:gd name="T74" fmla="*/ 556197612 w 21545"/>
                <a:gd name="T75" fmla="*/ 15366057 h 21515"/>
                <a:gd name="T76" fmla="*/ 661852052 w 21545"/>
                <a:gd name="T77" fmla="*/ 1162343 h 21515"/>
                <a:gd name="T78" fmla="*/ 946590965 w 21545"/>
                <a:gd name="T79" fmla="*/ 88962082 h 21515"/>
                <a:gd name="T80" fmla="*/ 1142710303 w 21545"/>
                <a:gd name="T81" fmla="*/ 322022613 h 21515"/>
                <a:gd name="T82" fmla="*/ 1263491803 w 21545"/>
                <a:gd name="T83" fmla="*/ 681488322 h 21515"/>
                <a:gd name="T84" fmla="*/ 1283145221 w 21545"/>
                <a:gd name="T85" fmla="*/ 929912333 h 21515"/>
                <a:gd name="T86" fmla="*/ 1269387676 w 21545"/>
                <a:gd name="T87" fmla="*/ 1186988842 h 21515"/>
                <a:gd name="T88" fmla="*/ 1016809205 w 21545"/>
                <a:gd name="T89" fmla="*/ 1888362344 h 21515"/>
                <a:gd name="T90" fmla="*/ 901328778 w 21545"/>
                <a:gd name="T91" fmla="*/ 1976292333 h 21515"/>
                <a:gd name="T92" fmla="*/ 753687987 w 21545"/>
                <a:gd name="T93" fmla="*/ 2007021870 h 21515"/>
                <a:gd name="T94" fmla="*/ 623140016 w 21545"/>
                <a:gd name="T95" fmla="*/ 1944400504 h 21515"/>
                <a:gd name="T96" fmla="*/ 536544193 w 21545"/>
                <a:gd name="T97" fmla="*/ 1809212526 h 21515"/>
                <a:gd name="T98" fmla="*/ 536544193 w 21545"/>
                <a:gd name="T99" fmla="*/ 1809212526 h 2151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1545" h="21515">
                  <a:moveTo>
                    <a:pt x="9009" y="14012"/>
                  </a:moveTo>
                  <a:cubicBezTo>
                    <a:pt x="8778" y="14713"/>
                    <a:pt x="8545" y="15448"/>
                    <a:pt x="8304" y="16166"/>
                  </a:cubicBezTo>
                  <a:cubicBezTo>
                    <a:pt x="8066" y="16874"/>
                    <a:pt x="7857" y="17593"/>
                    <a:pt x="7511" y="18243"/>
                  </a:cubicBezTo>
                  <a:cubicBezTo>
                    <a:pt x="6937" y="19321"/>
                    <a:pt x="6135" y="20315"/>
                    <a:pt x="5252" y="21206"/>
                  </a:cubicBezTo>
                  <a:cubicBezTo>
                    <a:pt x="5135" y="21325"/>
                    <a:pt x="4970" y="21542"/>
                    <a:pt x="4779" y="21512"/>
                  </a:cubicBezTo>
                  <a:cubicBezTo>
                    <a:pt x="4633" y="21489"/>
                    <a:pt x="4620" y="21380"/>
                    <a:pt x="4592" y="21223"/>
                  </a:cubicBezTo>
                  <a:cubicBezTo>
                    <a:pt x="4436" y="20366"/>
                    <a:pt x="4325" y="19376"/>
                    <a:pt x="4382" y="18413"/>
                  </a:cubicBezTo>
                  <a:cubicBezTo>
                    <a:pt x="4449" y="17316"/>
                    <a:pt x="4751" y="16405"/>
                    <a:pt x="5032" y="15493"/>
                  </a:cubicBezTo>
                  <a:cubicBezTo>
                    <a:pt x="5568" y="13758"/>
                    <a:pt x="6078" y="12056"/>
                    <a:pt x="6618" y="10309"/>
                  </a:cubicBezTo>
                  <a:cubicBezTo>
                    <a:pt x="6654" y="10193"/>
                    <a:pt x="6751" y="10001"/>
                    <a:pt x="6718" y="9934"/>
                  </a:cubicBezTo>
                  <a:cubicBezTo>
                    <a:pt x="6473" y="9449"/>
                    <a:pt x="6314" y="9013"/>
                    <a:pt x="6244" y="8504"/>
                  </a:cubicBezTo>
                  <a:cubicBezTo>
                    <a:pt x="6163" y="7919"/>
                    <a:pt x="6225" y="7373"/>
                    <a:pt x="6399" y="6870"/>
                  </a:cubicBezTo>
                  <a:cubicBezTo>
                    <a:pt x="6703" y="5980"/>
                    <a:pt x="7407" y="5191"/>
                    <a:pt x="8491" y="4903"/>
                  </a:cubicBezTo>
                  <a:cubicBezTo>
                    <a:pt x="9180" y="4721"/>
                    <a:pt x="9945" y="4803"/>
                    <a:pt x="10408" y="5014"/>
                  </a:cubicBezTo>
                  <a:cubicBezTo>
                    <a:pt x="10886" y="5231"/>
                    <a:pt x="11213" y="5575"/>
                    <a:pt x="11367" y="6061"/>
                  </a:cubicBezTo>
                  <a:cubicBezTo>
                    <a:pt x="11530" y="6579"/>
                    <a:pt x="11409" y="7198"/>
                    <a:pt x="11278" y="7653"/>
                  </a:cubicBezTo>
                  <a:cubicBezTo>
                    <a:pt x="10983" y="8677"/>
                    <a:pt x="10596" y="9447"/>
                    <a:pt x="10243" y="10437"/>
                  </a:cubicBezTo>
                  <a:cubicBezTo>
                    <a:pt x="10068" y="10927"/>
                    <a:pt x="9871" y="11431"/>
                    <a:pt x="10033" y="11961"/>
                  </a:cubicBezTo>
                  <a:cubicBezTo>
                    <a:pt x="10183" y="12446"/>
                    <a:pt x="10516" y="12781"/>
                    <a:pt x="10970" y="13033"/>
                  </a:cubicBezTo>
                  <a:cubicBezTo>
                    <a:pt x="11440" y="13293"/>
                    <a:pt x="11996" y="13437"/>
                    <a:pt x="12765" y="13416"/>
                  </a:cubicBezTo>
                  <a:cubicBezTo>
                    <a:pt x="14122" y="13380"/>
                    <a:pt x="15065" y="12719"/>
                    <a:pt x="15696" y="12097"/>
                  </a:cubicBezTo>
                  <a:cubicBezTo>
                    <a:pt x="16703" y="11101"/>
                    <a:pt x="17314" y="9755"/>
                    <a:pt x="17546" y="8155"/>
                  </a:cubicBezTo>
                  <a:cubicBezTo>
                    <a:pt x="17620" y="7639"/>
                    <a:pt x="17676" y="7046"/>
                    <a:pt x="17623" y="6461"/>
                  </a:cubicBezTo>
                  <a:cubicBezTo>
                    <a:pt x="17527" y="5381"/>
                    <a:pt x="17083" y="4513"/>
                    <a:pt x="16379" y="3839"/>
                  </a:cubicBezTo>
                  <a:cubicBezTo>
                    <a:pt x="15708" y="3198"/>
                    <a:pt x="14758" y="2688"/>
                    <a:pt x="13603" y="2401"/>
                  </a:cubicBezTo>
                  <a:cubicBezTo>
                    <a:pt x="12457" y="2116"/>
                    <a:pt x="10870" y="2021"/>
                    <a:pt x="9461" y="2205"/>
                  </a:cubicBezTo>
                  <a:cubicBezTo>
                    <a:pt x="6900" y="2539"/>
                    <a:pt x="5093" y="3646"/>
                    <a:pt x="4030" y="5175"/>
                  </a:cubicBezTo>
                  <a:cubicBezTo>
                    <a:pt x="3472" y="5977"/>
                    <a:pt x="3105" y="6898"/>
                    <a:pt x="3105" y="8045"/>
                  </a:cubicBezTo>
                  <a:cubicBezTo>
                    <a:pt x="3105" y="8928"/>
                    <a:pt x="3392" y="9614"/>
                    <a:pt x="3853" y="10147"/>
                  </a:cubicBezTo>
                  <a:cubicBezTo>
                    <a:pt x="4000" y="10317"/>
                    <a:pt x="4217" y="10456"/>
                    <a:pt x="4360" y="10649"/>
                  </a:cubicBezTo>
                  <a:cubicBezTo>
                    <a:pt x="4564" y="10923"/>
                    <a:pt x="4329" y="11332"/>
                    <a:pt x="4228" y="11628"/>
                  </a:cubicBezTo>
                  <a:cubicBezTo>
                    <a:pt x="4106" y="11986"/>
                    <a:pt x="4094" y="12480"/>
                    <a:pt x="3545" y="12488"/>
                  </a:cubicBezTo>
                  <a:cubicBezTo>
                    <a:pt x="3319" y="12492"/>
                    <a:pt x="3033" y="12365"/>
                    <a:pt x="2840" y="12284"/>
                  </a:cubicBezTo>
                  <a:cubicBezTo>
                    <a:pt x="1399" y="11677"/>
                    <a:pt x="523" y="10574"/>
                    <a:pt x="163" y="9143"/>
                  </a:cubicBezTo>
                  <a:cubicBezTo>
                    <a:pt x="-55" y="8274"/>
                    <a:pt x="-54" y="7259"/>
                    <a:pt x="163" y="6419"/>
                  </a:cubicBezTo>
                  <a:cubicBezTo>
                    <a:pt x="374" y="5606"/>
                    <a:pt x="766" y="4856"/>
                    <a:pt x="1199" y="4247"/>
                  </a:cubicBezTo>
                  <a:cubicBezTo>
                    <a:pt x="2099" y="2984"/>
                    <a:pt x="3417" y="1973"/>
                    <a:pt x="5022" y="1251"/>
                  </a:cubicBezTo>
                  <a:cubicBezTo>
                    <a:pt x="6255" y="696"/>
                    <a:pt x="7647" y="306"/>
                    <a:pt x="9339" y="119"/>
                  </a:cubicBezTo>
                  <a:cubicBezTo>
                    <a:pt x="9901" y="57"/>
                    <a:pt x="10482" y="31"/>
                    <a:pt x="11113" y="9"/>
                  </a:cubicBezTo>
                  <a:cubicBezTo>
                    <a:pt x="12956" y="-58"/>
                    <a:pt x="14632" y="260"/>
                    <a:pt x="15894" y="689"/>
                  </a:cubicBezTo>
                  <a:cubicBezTo>
                    <a:pt x="17226" y="1142"/>
                    <a:pt x="18288" y="1746"/>
                    <a:pt x="19187" y="2494"/>
                  </a:cubicBezTo>
                  <a:cubicBezTo>
                    <a:pt x="20113" y="3264"/>
                    <a:pt x="20787" y="4159"/>
                    <a:pt x="21215" y="5278"/>
                  </a:cubicBezTo>
                  <a:cubicBezTo>
                    <a:pt x="21437" y="5860"/>
                    <a:pt x="21545" y="6483"/>
                    <a:pt x="21545" y="7202"/>
                  </a:cubicBezTo>
                  <a:cubicBezTo>
                    <a:pt x="21545" y="7923"/>
                    <a:pt x="21453" y="8558"/>
                    <a:pt x="21314" y="9193"/>
                  </a:cubicBezTo>
                  <a:cubicBezTo>
                    <a:pt x="20790" y="11573"/>
                    <a:pt x="19303" y="13518"/>
                    <a:pt x="17073" y="14625"/>
                  </a:cubicBezTo>
                  <a:cubicBezTo>
                    <a:pt x="16532" y="14894"/>
                    <a:pt x="15877" y="15141"/>
                    <a:pt x="15134" y="15306"/>
                  </a:cubicBezTo>
                  <a:cubicBezTo>
                    <a:pt x="14397" y="15470"/>
                    <a:pt x="13556" y="15592"/>
                    <a:pt x="12655" y="15544"/>
                  </a:cubicBezTo>
                  <a:cubicBezTo>
                    <a:pt x="11780" y="15499"/>
                    <a:pt x="11065" y="15318"/>
                    <a:pt x="10463" y="15059"/>
                  </a:cubicBezTo>
                  <a:cubicBezTo>
                    <a:pt x="9866" y="14803"/>
                    <a:pt x="9365" y="14488"/>
                    <a:pt x="9009" y="14012"/>
                  </a:cubicBezTo>
                  <a:close/>
                  <a:moveTo>
                    <a:pt x="9009" y="1401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20000"/>
                </a:lnSpc>
              </a:pPr>
              <a:endParaRPr lang="en-GB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71029" y="2542894"/>
              <a:ext cx="358955" cy="332191"/>
              <a:chOff x="1424267" y="1898426"/>
              <a:chExt cx="477770" cy="401951"/>
            </a:xfrm>
            <a:solidFill>
              <a:schemeClr val="bg2"/>
            </a:solidFill>
          </p:grpSpPr>
          <p:sp>
            <p:nvSpPr>
              <p:cNvPr id="13" name="AutoShape 27"/>
              <p:cNvSpPr>
                <a:spLocks/>
              </p:cNvSpPr>
              <p:nvPr/>
            </p:nvSpPr>
            <p:spPr bwMode="auto">
              <a:xfrm>
                <a:off x="1424267" y="1898426"/>
                <a:ext cx="288258" cy="401951"/>
              </a:xfrm>
              <a:custGeom>
                <a:avLst/>
                <a:gdLst>
                  <a:gd name="T0" fmla="*/ 0 w 21594"/>
                  <a:gd name="T1" fmla="*/ 0 h 21481"/>
                  <a:gd name="T2" fmla="*/ 0 w 21594"/>
                  <a:gd name="T3" fmla="*/ 0 h 21481"/>
                  <a:gd name="T4" fmla="*/ 0 w 21594"/>
                  <a:gd name="T5" fmla="*/ 0 h 21481"/>
                  <a:gd name="T6" fmla="*/ 0 w 21594"/>
                  <a:gd name="T7" fmla="*/ 0 h 21481"/>
                  <a:gd name="T8" fmla="*/ 0 w 21594"/>
                  <a:gd name="T9" fmla="*/ 0 h 21481"/>
                  <a:gd name="T10" fmla="*/ 0 w 21594"/>
                  <a:gd name="T11" fmla="*/ 0 h 21481"/>
                  <a:gd name="T12" fmla="*/ 0 w 21594"/>
                  <a:gd name="T13" fmla="*/ 0 h 21481"/>
                  <a:gd name="T14" fmla="*/ 0 w 21594"/>
                  <a:gd name="T15" fmla="*/ 0 h 21481"/>
                  <a:gd name="T16" fmla="*/ 0 w 21594"/>
                  <a:gd name="T17" fmla="*/ 0 h 21481"/>
                  <a:gd name="T18" fmla="*/ 0 w 21594"/>
                  <a:gd name="T19" fmla="*/ 0 h 21481"/>
                  <a:gd name="T20" fmla="*/ 0 w 21594"/>
                  <a:gd name="T21" fmla="*/ 0 h 21481"/>
                  <a:gd name="T22" fmla="*/ 0 w 21594"/>
                  <a:gd name="T23" fmla="*/ 0 h 21481"/>
                  <a:gd name="T24" fmla="*/ 0 w 21594"/>
                  <a:gd name="T25" fmla="*/ 0 h 21481"/>
                  <a:gd name="T26" fmla="*/ 0 w 21594"/>
                  <a:gd name="T27" fmla="*/ 0 h 21481"/>
                  <a:gd name="T28" fmla="*/ 0 w 21594"/>
                  <a:gd name="T29" fmla="*/ 0 h 21481"/>
                  <a:gd name="T30" fmla="*/ 0 w 21594"/>
                  <a:gd name="T31" fmla="*/ 0 h 21481"/>
                  <a:gd name="T32" fmla="*/ 0 w 21594"/>
                  <a:gd name="T33" fmla="*/ 0 h 21481"/>
                  <a:gd name="T34" fmla="*/ 0 w 21594"/>
                  <a:gd name="T35" fmla="*/ 0 h 21481"/>
                  <a:gd name="T36" fmla="*/ 0 w 21594"/>
                  <a:gd name="T37" fmla="*/ 0 h 21481"/>
                  <a:gd name="T38" fmla="*/ 0 w 21594"/>
                  <a:gd name="T39" fmla="*/ 0 h 21481"/>
                  <a:gd name="T40" fmla="*/ 0 w 21594"/>
                  <a:gd name="T41" fmla="*/ 0 h 21481"/>
                  <a:gd name="T42" fmla="*/ 0 w 21594"/>
                  <a:gd name="T43" fmla="*/ 0 h 21481"/>
                  <a:gd name="T44" fmla="*/ 0 w 21594"/>
                  <a:gd name="T45" fmla="*/ 0 h 21481"/>
                  <a:gd name="T46" fmla="*/ 0 w 21594"/>
                  <a:gd name="T47" fmla="*/ 0 h 21481"/>
                  <a:gd name="T48" fmla="*/ 0 w 21594"/>
                  <a:gd name="T49" fmla="*/ 0 h 21481"/>
                  <a:gd name="T50" fmla="*/ 0 w 21594"/>
                  <a:gd name="T51" fmla="*/ 0 h 21481"/>
                  <a:gd name="T52" fmla="*/ 0 w 21594"/>
                  <a:gd name="T53" fmla="*/ 0 h 21481"/>
                  <a:gd name="T54" fmla="*/ 0 w 21594"/>
                  <a:gd name="T55" fmla="*/ 0 h 21481"/>
                  <a:gd name="T56" fmla="*/ 0 w 21594"/>
                  <a:gd name="T57" fmla="*/ 0 h 21481"/>
                  <a:gd name="T58" fmla="*/ 0 w 21594"/>
                  <a:gd name="T59" fmla="*/ 0 h 21481"/>
                  <a:gd name="T60" fmla="*/ 0 w 21594"/>
                  <a:gd name="T61" fmla="*/ 0 h 21481"/>
                  <a:gd name="T62" fmla="*/ 0 w 21594"/>
                  <a:gd name="T63" fmla="*/ 0 h 21481"/>
                  <a:gd name="T64" fmla="*/ 0 w 21594"/>
                  <a:gd name="T65" fmla="*/ 0 h 21481"/>
                  <a:gd name="T66" fmla="*/ 0 w 21594"/>
                  <a:gd name="T67" fmla="*/ 0 h 21481"/>
                  <a:gd name="T68" fmla="*/ 0 w 21594"/>
                  <a:gd name="T69" fmla="*/ 0 h 21481"/>
                  <a:gd name="T70" fmla="*/ 0 w 21594"/>
                  <a:gd name="T71" fmla="*/ 0 h 21481"/>
                  <a:gd name="T72" fmla="*/ 0 w 21594"/>
                  <a:gd name="T73" fmla="*/ 0 h 21481"/>
                  <a:gd name="T74" fmla="*/ 0 w 21594"/>
                  <a:gd name="T75" fmla="*/ 0 h 21481"/>
                  <a:gd name="T76" fmla="*/ 0 w 21594"/>
                  <a:gd name="T77" fmla="*/ 0 h 214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1594" h="21481">
                    <a:moveTo>
                      <a:pt x="5932" y="14439"/>
                    </a:moveTo>
                    <a:cubicBezTo>
                      <a:pt x="5273" y="14717"/>
                      <a:pt x="4486" y="15132"/>
                      <a:pt x="4051" y="15925"/>
                    </a:cubicBezTo>
                    <a:cubicBezTo>
                      <a:pt x="3759" y="16454"/>
                      <a:pt x="3756" y="17150"/>
                      <a:pt x="3978" y="17683"/>
                    </a:cubicBezTo>
                    <a:cubicBezTo>
                      <a:pt x="4608" y="19197"/>
                      <a:pt x="7232" y="20072"/>
                      <a:pt x="9983" y="20234"/>
                    </a:cubicBezTo>
                    <a:cubicBezTo>
                      <a:pt x="12956" y="20410"/>
                      <a:pt x="15960" y="20095"/>
                      <a:pt x="17254" y="18650"/>
                    </a:cubicBezTo>
                    <a:cubicBezTo>
                      <a:pt x="17955" y="17866"/>
                      <a:pt x="17984" y="16727"/>
                      <a:pt x="17290" y="15949"/>
                    </a:cubicBezTo>
                    <a:cubicBezTo>
                      <a:pt x="16475" y="15037"/>
                      <a:pt x="15361" y="14638"/>
                      <a:pt x="14179" y="14068"/>
                    </a:cubicBezTo>
                    <a:cubicBezTo>
                      <a:pt x="13820" y="13894"/>
                      <a:pt x="13466" y="13609"/>
                      <a:pt x="12986" y="13522"/>
                    </a:cubicBezTo>
                    <a:cubicBezTo>
                      <a:pt x="12654" y="13463"/>
                      <a:pt x="11973" y="13511"/>
                      <a:pt x="11611" y="13522"/>
                    </a:cubicBezTo>
                    <a:cubicBezTo>
                      <a:pt x="9250" y="13600"/>
                      <a:pt x="7368" y="13834"/>
                      <a:pt x="5932" y="14439"/>
                    </a:cubicBezTo>
                    <a:close/>
                    <a:moveTo>
                      <a:pt x="6258" y="2650"/>
                    </a:moveTo>
                    <a:cubicBezTo>
                      <a:pt x="5686" y="3797"/>
                      <a:pt x="6129" y="5340"/>
                      <a:pt x="6727" y="6340"/>
                    </a:cubicBezTo>
                    <a:cubicBezTo>
                      <a:pt x="7378" y="7427"/>
                      <a:pt x="8390" y="8316"/>
                      <a:pt x="9622" y="8718"/>
                    </a:cubicBezTo>
                    <a:cubicBezTo>
                      <a:pt x="11602" y="9365"/>
                      <a:pt x="14233" y="8713"/>
                      <a:pt x="15048" y="7554"/>
                    </a:cubicBezTo>
                    <a:cubicBezTo>
                      <a:pt x="15273" y="7233"/>
                      <a:pt x="15376" y="6761"/>
                      <a:pt x="15409" y="6414"/>
                    </a:cubicBezTo>
                    <a:cubicBezTo>
                      <a:pt x="15622" y="4186"/>
                      <a:pt x="13889" y="2022"/>
                      <a:pt x="11935" y="1263"/>
                    </a:cubicBezTo>
                    <a:cubicBezTo>
                      <a:pt x="11340" y="1030"/>
                      <a:pt x="10391" y="902"/>
                      <a:pt x="9513" y="966"/>
                    </a:cubicBezTo>
                    <a:cubicBezTo>
                      <a:pt x="7789" y="1092"/>
                      <a:pt x="6661" y="1840"/>
                      <a:pt x="6258" y="2650"/>
                    </a:cubicBezTo>
                    <a:close/>
                    <a:moveTo>
                      <a:pt x="18845" y="1015"/>
                    </a:moveTo>
                    <a:cubicBezTo>
                      <a:pt x="18029" y="1015"/>
                      <a:pt x="17240" y="1015"/>
                      <a:pt x="16240" y="1015"/>
                    </a:cubicBezTo>
                    <a:cubicBezTo>
                      <a:pt x="17894" y="1951"/>
                      <a:pt x="19363" y="3151"/>
                      <a:pt x="19243" y="5102"/>
                    </a:cubicBezTo>
                    <a:cubicBezTo>
                      <a:pt x="19122" y="7073"/>
                      <a:pt x="17294" y="7867"/>
                      <a:pt x="15625" y="8792"/>
                    </a:cubicBezTo>
                    <a:cubicBezTo>
                      <a:pt x="15241" y="9005"/>
                      <a:pt x="14651" y="9444"/>
                      <a:pt x="14505" y="9708"/>
                    </a:cubicBezTo>
                    <a:cubicBezTo>
                      <a:pt x="13900" y="10800"/>
                      <a:pt x="15517" y="11415"/>
                      <a:pt x="16349" y="11838"/>
                    </a:cubicBezTo>
                    <a:cubicBezTo>
                      <a:pt x="17110" y="12225"/>
                      <a:pt x="17756" y="12561"/>
                      <a:pt x="18339" y="12903"/>
                    </a:cubicBezTo>
                    <a:cubicBezTo>
                      <a:pt x="19569" y="13625"/>
                      <a:pt x="20734" y="14550"/>
                      <a:pt x="20726" y="16148"/>
                    </a:cubicBezTo>
                    <a:cubicBezTo>
                      <a:pt x="20718" y="17893"/>
                      <a:pt x="19252" y="19109"/>
                      <a:pt x="17615" y="19913"/>
                    </a:cubicBezTo>
                    <a:cubicBezTo>
                      <a:pt x="15973" y="20718"/>
                      <a:pt x="13608" y="21273"/>
                      <a:pt x="11213" y="21423"/>
                    </a:cubicBezTo>
                    <a:cubicBezTo>
                      <a:pt x="8407" y="21600"/>
                      <a:pt x="5762" y="21374"/>
                      <a:pt x="3725" y="20755"/>
                    </a:cubicBezTo>
                    <a:cubicBezTo>
                      <a:pt x="1883" y="20194"/>
                      <a:pt x="-6" y="19159"/>
                      <a:pt x="0" y="17436"/>
                    </a:cubicBezTo>
                    <a:cubicBezTo>
                      <a:pt x="3" y="16550"/>
                      <a:pt x="593" y="15684"/>
                      <a:pt x="1265" y="15132"/>
                    </a:cubicBezTo>
                    <a:cubicBezTo>
                      <a:pt x="3418" y="13366"/>
                      <a:pt x="7108" y="12934"/>
                      <a:pt x="11575" y="12705"/>
                    </a:cubicBezTo>
                    <a:cubicBezTo>
                      <a:pt x="11335" y="12383"/>
                      <a:pt x="10683" y="11999"/>
                      <a:pt x="10453" y="11516"/>
                    </a:cubicBezTo>
                    <a:cubicBezTo>
                      <a:pt x="10158" y="10897"/>
                      <a:pt x="10341" y="10209"/>
                      <a:pt x="10742" y="9708"/>
                    </a:cubicBezTo>
                    <a:cubicBezTo>
                      <a:pt x="7884" y="9960"/>
                      <a:pt x="5600" y="9393"/>
                      <a:pt x="4086" y="8396"/>
                    </a:cubicBezTo>
                    <a:cubicBezTo>
                      <a:pt x="2796" y="7544"/>
                      <a:pt x="1798" y="6101"/>
                      <a:pt x="2314" y="4433"/>
                    </a:cubicBezTo>
                    <a:cubicBezTo>
                      <a:pt x="2755" y="3007"/>
                      <a:pt x="3989" y="1978"/>
                      <a:pt x="5534" y="1263"/>
                    </a:cubicBezTo>
                    <a:cubicBezTo>
                      <a:pt x="7148" y="516"/>
                      <a:pt x="9116" y="0"/>
                      <a:pt x="11684" y="0"/>
                    </a:cubicBezTo>
                    <a:cubicBezTo>
                      <a:pt x="14848" y="0"/>
                      <a:pt x="18228" y="0"/>
                      <a:pt x="21594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AutoShape 28"/>
              <p:cNvSpPr>
                <a:spLocks/>
              </p:cNvSpPr>
              <p:nvPr/>
            </p:nvSpPr>
            <p:spPr bwMode="auto">
              <a:xfrm>
                <a:off x="1719507" y="1963838"/>
                <a:ext cx="182530" cy="1753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600" h="21600">
                    <a:moveTo>
                      <a:pt x="9382" y="0"/>
                    </a:moveTo>
                    <a:cubicBezTo>
                      <a:pt x="10335" y="0"/>
                      <a:pt x="11333" y="0"/>
                      <a:pt x="12285" y="0"/>
                    </a:cubicBezTo>
                    <a:cubicBezTo>
                      <a:pt x="12285" y="3056"/>
                      <a:pt x="12285" y="6154"/>
                      <a:pt x="12285" y="9210"/>
                    </a:cubicBezTo>
                    <a:cubicBezTo>
                      <a:pt x="15184" y="9210"/>
                      <a:pt x="18514" y="9210"/>
                      <a:pt x="21600" y="9210"/>
                    </a:cubicBezTo>
                    <a:cubicBezTo>
                      <a:pt x="21600" y="10204"/>
                      <a:pt x="21600" y="11225"/>
                      <a:pt x="21600" y="12218"/>
                    </a:cubicBezTo>
                    <a:cubicBezTo>
                      <a:pt x="18423" y="12218"/>
                      <a:pt x="15390" y="12218"/>
                      <a:pt x="12285" y="12218"/>
                    </a:cubicBezTo>
                    <a:cubicBezTo>
                      <a:pt x="12285" y="15351"/>
                      <a:pt x="12285" y="18467"/>
                      <a:pt x="12285" y="21600"/>
                    </a:cubicBezTo>
                    <a:cubicBezTo>
                      <a:pt x="11313" y="21600"/>
                      <a:pt x="10354" y="21600"/>
                      <a:pt x="9382" y="21600"/>
                    </a:cubicBezTo>
                    <a:cubicBezTo>
                      <a:pt x="9382" y="18486"/>
                      <a:pt x="9382" y="15331"/>
                      <a:pt x="9382" y="12218"/>
                    </a:cubicBezTo>
                    <a:cubicBezTo>
                      <a:pt x="6247" y="12218"/>
                      <a:pt x="3125" y="12218"/>
                      <a:pt x="0" y="12218"/>
                    </a:cubicBezTo>
                    <a:cubicBezTo>
                      <a:pt x="0" y="11225"/>
                      <a:pt x="0" y="10204"/>
                      <a:pt x="0" y="9210"/>
                    </a:cubicBezTo>
                    <a:cubicBezTo>
                      <a:pt x="3124" y="9210"/>
                      <a:pt x="6259" y="9210"/>
                      <a:pt x="9382" y="9210"/>
                    </a:cubicBezTo>
                    <a:cubicBezTo>
                      <a:pt x="9382" y="6192"/>
                      <a:pt x="9382" y="3190"/>
                      <a:pt x="9382" y="171"/>
                    </a:cubicBezTo>
                    <a:cubicBezTo>
                      <a:pt x="9379" y="90"/>
                      <a:pt x="9315" y="10"/>
                      <a:pt x="9382" y="0"/>
                    </a:cubicBezTo>
                    <a:close/>
                    <a:moveTo>
                      <a:pt x="9382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lnSpc>
                    <a:spcPct val="120000"/>
                  </a:lnSpc>
                </a:pPr>
                <a:endParaRPr lang="en-GB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61199" y="2932109"/>
              <a:ext cx="819826" cy="2451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2890" y="3747556"/>
              <a:ext cx="873031" cy="2451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75754" y="2886397"/>
              <a:ext cx="819826" cy="2451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5601" y="4696968"/>
              <a:ext cx="819826" cy="2451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668979" y="2764751"/>
            <a:ext cx="1514444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5"/>
          <p:cNvSpPr>
            <a:spLocks noEditPoints="1"/>
          </p:cNvSpPr>
          <p:nvPr/>
        </p:nvSpPr>
        <p:spPr bwMode="auto">
          <a:xfrm>
            <a:off x="5668979" y="3930772"/>
            <a:ext cx="634782" cy="605549"/>
          </a:xfrm>
          <a:custGeom>
            <a:avLst/>
            <a:gdLst>
              <a:gd name="T0" fmla="*/ 488 w 501"/>
              <a:gd name="T1" fmla="*/ 12 h 434"/>
              <a:gd name="T2" fmla="*/ 459 w 501"/>
              <a:gd name="T3" fmla="*/ 0 h 434"/>
              <a:gd name="T4" fmla="*/ 42 w 501"/>
              <a:gd name="T5" fmla="*/ 0 h 434"/>
              <a:gd name="T6" fmla="*/ 12 w 501"/>
              <a:gd name="T7" fmla="*/ 12 h 434"/>
              <a:gd name="T8" fmla="*/ 0 w 501"/>
              <a:gd name="T9" fmla="*/ 42 h 434"/>
              <a:gd name="T10" fmla="*/ 0 w 501"/>
              <a:gd name="T11" fmla="*/ 325 h 434"/>
              <a:gd name="T12" fmla="*/ 12 w 501"/>
              <a:gd name="T13" fmla="*/ 355 h 434"/>
              <a:gd name="T14" fmla="*/ 42 w 501"/>
              <a:gd name="T15" fmla="*/ 367 h 434"/>
              <a:gd name="T16" fmla="*/ 184 w 501"/>
              <a:gd name="T17" fmla="*/ 367 h 434"/>
              <a:gd name="T18" fmla="*/ 179 w 501"/>
              <a:gd name="T19" fmla="*/ 387 h 434"/>
              <a:gd name="T20" fmla="*/ 171 w 501"/>
              <a:gd name="T21" fmla="*/ 406 h 434"/>
              <a:gd name="T22" fmla="*/ 167 w 501"/>
              <a:gd name="T23" fmla="*/ 417 h 434"/>
              <a:gd name="T24" fmla="*/ 172 w 501"/>
              <a:gd name="T25" fmla="*/ 429 h 434"/>
              <a:gd name="T26" fmla="*/ 184 w 501"/>
              <a:gd name="T27" fmla="*/ 434 h 434"/>
              <a:gd name="T28" fmla="*/ 317 w 501"/>
              <a:gd name="T29" fmla="*/ 434 h 434"/>
              <a:gd name="T30" fmla="*/ 329 w 501"/>
              <a:gd name="T31" fmla="*/ 429 h 434"/>
              <a:gd name="T32" fmla="*/ 334 w 501"/>
              <a:gd name="T33" fmla="*/ 417 h 434"/>
              <a:gd name="T34" fmla="*/ 330 w 501"/>
              <a:gd name="T35" fmla="*/ 406 h 434"/>
              <a:gd name="T36" fmla="*/ 321 w 501"/>
              <a:gd name="T37" fmla="*/ 387 h 434"/>
              <a:gd name="T38" fmla="*/ 317 w 501"/>
              <a:gd name="T39" fmla="*/ 367 h 434"/>
              <a:gd name="T40" fmla="*/ 459 w 501"/>
              <a:gd name="T41" fmla="*/ 367 h 434"/>
              <a:gd name="T42" fmla="*/ 488 w 501"/>
              <a:gd name="T43" fmla="*/ 355 h 434"/>
              <a:gd name="T44" fmla="*/ 501 w 501"/>
              <a:gd name="T45" fmla="*/ 325 h 434"/>
              <a:gd name="T46" fmla="*/ 501 w 501"/>
              <a:gd name="T47" fmla="*/ 42 h 434"/>
              <a:gd name="T48" fmla="*/ 488 w 501"/>
              <a:gd name="T49" fmla="*/ 12 h 434"/>
              <a:gd name="T50" fmla="*/ 467 w 501"/>
              <a:gd name="T51" fmla="*/ 259 h 434"/>
              <a:gd name="T52" fmla="*/ 465 w 501"/>
              <a:gd name="T53" fmla="*/ 264 h 434"/>
              <a:gd name="T54" fmla="*/ 459 w 501"/>
              <a:gd name="T55" fmla="*/ 267 h 434"/>
              <a:gd name="T56" fmla="*/ 42 w 501"/>
              <a:gd name="T57" fmla="*/ 267 h 434"/>
              <a:gd name="T58" fmla="*/ 36 w 501"/>
              <a:gd name="T59" fmla="*/ 264 h 434"/>
              <a:gd name="T60" fmla="*/ 33 w 501"/>
              <a:gd name="T61" fmla="*/ 259 h 434"/>
              <a:gd name="T62" fmla="*/ 33 w 501"/>
              <a:gd name="T63" fmla="*/ 42 h 434"/>
              <a:gd name="T64" fmla="*/ 36 w 501"/>
              <a:gd name="T65" fmla="*/ 36 h 434"/>
              <a:gd name="T66" fmla="*/ 42 w 501"/>
              <a:gd name="T67" fmla="*/ 33 h 434"/>
              <a:gd name="T68" fmla="*/ 459 w 501"/>
              <a:gd name="T69" fmla="*/ 33 h 434"/>
              <a:gd name="T70" fmla="*/ 465 w 501"/>
              <a:gd name="T71" fmla="*/ 36 h 434"/>
              <a:gd name="T72" fmla="*/ 467 w 501"/>
              <a:gd name="T73" fmla="*/ 42 h 434"/>
              <a:gd name="T74" fmla="*/ 467 w 501"/>
              <a:gd name="T75" fmla="*/ 259 h 434"/>
              <a:gd name="T76" fmla="*/ 467 w 501"/>
              <a:gd name="T77" fmla="*/ 259 h 434"/>
              <a:gd name="T78" fmla="*/ 467 w 501"/>
              <a:gd name="T79" fmla="*/ 259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1" h="434">
                <a:moveTo>
                  <a:pt x="488" y="12"/>
                </a:moveTo>
                <a:cubicBezTo>
                  <a:pt x="480" y="4"/>
                  <a:pt x="470" y="0"/>
                  <a:pt x="459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30" y="0"/>
                  <a:pt x="20" y="4"/>
                  <a:pt x="12" y="12"/>
                </a:cubicBezTo>
                <a:cubicBezTo>
                  <a:pt x="4" y="20"/>
                  <a:pt x="0" y="30"/>
                  <a:pt x="0" y="4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37"/>
                  <a:pt x="4" y="347"/>
                  <a:pt x="12" y="355"/>
                </a:cubicBezTo>
                <a:cubicBezTo>
                  <a:pt x="20" y="363"/>
                  <a:pt x="30" y="367"/>
                  <a:pt x="42" y="367"/>
                </a:cubicBezTo>
                <a:cubicBezTo>
                  <a:pt x="184" y="367"/>
                  <a:pt x="184" y="367"/>
                  <a:pt x="184" y="367"/>
                </a:cubicBezTo>
                <a:cubicBezTo>
                  <a:pt x="184" y="374"/>
                  <a:pt x="182" y="380"/>
                  <a:pt x="179" y="387"/>
                </a:cubicBezTo>
                <a:cubicBezTo>
                  <a:pt x="177" y="394"/>
                  <a:pt x="174" y="400"/>
                  <a:pt x="171" y="406"/>
                </a:cubicBezTo>
                <a:cubicBezTo>
                  <a:pt x="168" y="411"/>
                  <a:pt x="167" y="415"/>
                  <a:pt x="167" y="417"/>
                </a:cubicBezTo>
                <a:cubicBezTo>
                  <a:pt x="167" y="422"/>
                  <a:pt x="169" y="426"/>
                  <a:pt x="172" y="429"/>
                </a:cubicBezTo>
                <a:cubicBezTo>
                  <a:pt x="175" y="432"/>
                  <a:pt x="179" y="434"/>
                  <a:pt x="184" y="434"/>
                </a:cubicBezTo>
                <a:cubicBezTo>
                  <a:pt x="317" y="434"/>
                  <a:pt x="317" y="434"/>
                  <a:pt x="317" y="434"/>
                </a:cubicBezTo>
                <a:cubicBezTo>
                  <a:pt x="322" y="434"/>
                  <a:pt x="325" y="432"/>
                  <a:pt x="329" y="429"/>
                </a:cubicBezTo>
                <a:cubicBezTo>
                  <a:pt x="332" y="426"/>
                  <a:pt x="334" y="422"/>
                  <a:pt x="334" y="417"/>
                </a:cubicBezTo>
                <a:cubicBezTo>
                  <a:pt x="334" y="415"/>
                  <a:pt x="332" y="411"/>
                  <a:pt x="330" y="406"/>
                </a:cubicBezTo>
                <a:cubicBezTo>
                  <a:pt x="327" y="400"/>
                  <a:pt x="324" y="394"/>
                  <a:pt x="321" y="387"/>
                </a:cubicBezTo>
                <a:cubicBezTo>
                  <a:pt x="318" y="380"/>
                  <a:pt x="317" y="374"/>
                  <a:pt x="317" y="367"/>
                </a:cubicBezTo>
                <a:cubicBezTo>
                  <a:pt x="459" y="367"/>
                  <a:pt x="459" y="367"/>
                  <a:pt x="459" y="367"/>
                </a:cubicBezTo>
                <a:cubicBezTo>
                  <a:pt x="470" y="367"/>
                  <a:pt x="480" y="363"/>
                  <a:pt x="488" y="355"/>
                </a:cubicBezTo>
                <a:cubicBezTo>
                  <a:pt x="496" y="347"/>
                  <a:pt x="501" y="337"/>
                  <a:pt x="501" y="325"/>
                </a:cubicBezTo>
                <a:cubicBezTo>
                  <a:pt x="501" y="42"/>
                  <a:pt x="501" y="42"/>
                  <a:pt x="501" y="42"/>
                </a:cubicBezTo>
                <a:cubicBezTo>
                  <a:pt x="501" y="30"/>
                  <a:pt x="496" y="20"/>
                  <a:pt x="488" y="12"/>
                </a:cubicBezTo>
                <a:close/>
                <a:moveTo>
                  <a:pt x="467" y="259"/>
                </a:moveTo>
                <a:cubicBezTo>
                  <a:pt x="467" y="261"/>
                  <a:pt x="466" y="263"/>
                  <a:pt x="465" y="264"/>
                </a:cubicBezTo>
                <a:cubicBezTo>
                  <a:pt x="463" y="266"/>
                  <a:pt x="461" y="267"/>
                  <a:pt x="459" y="267"/>
                </a:cubicBezTo>
                <a:cubicBezTo>
                  <a:pt x="42" y="267"/>
                  <a:pt x="42" y="267"/>
                  <a:pt x="42" y="267"/>
                </a:cubicBezTo>
                <a:cubicBezTo>
                  <a:pt x="39" y="267"/>
                  <a:pt x="38" y="266"/>
                  <a:pt x="36" y="264"/>
                </a:cubicBezTo>
                <a:cubicBezTo>
                  <a:pt x="34" y="263"/>
                  <a:pt x="33" y="261"/>
                  <a:pt x="33" y="259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39"/>
                  <a:pt x="34" y="37"/>
                  <a:pt x="36" y="36"/>
                </a:cubicBezTo>
                <a:cubicBezTo>
                  <a:pt x="38" y="34"/>
                  <a:pt x="39" y="33"/>
                  <a:pt x="42" y="33"/>
                </a:cubicBezTo>
                <a:cubicBezTo>
                  <a:pt x="459" y="33"/>
                  <a:pt x="459" y="33"/>
                  <a:pt x="459" y="33"/>
                </a:cubicBezTo>
                <a:cubicBezTo>
                  <a:pt x="461" y="33"/>
                  <a:pt x="463" y="34"/>
                  <a:pt x="465" y="36"/>
                </a:cubicBezTo>
                <a:cubicBezTo>
                  <a:pt x="466" y="37"/>
                  <a:pt x="467" y="39"/>
                  <a:pt x="467" y="42"/>
                </a:cubicBezTo>
                <a:lnTo>
                  <a:pt x="467" y="259"/>
                </a:lnTo>
                <a:close/>
                <a:moveTo>
                  <a:pt x="467" y="259"/>
                </a:moveTo>
                <a:cubicBezTo>
                  <a:pt x="467" y="259"/>
                  <a:pt x="467" y="259"/>
                  <a:pt x="467" y="25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8667000" y="3918527"/>
            <a:ext cx="415328" cy="630039"/>
          </a:xfrm>
          <a:custGeom>
            <a:avLst/>
            <a:gdLst>
              <a:gd name="T0" fmla="*/ 615 w 704"/>
              <a:gd name="T1" fmla="*/ 0 h 1176"/>
              <a:gd name="T2" fmla="*/ 89 w 704"/>
              <a:gd name="T3" fmla="*/ 0 h 1176"/>
              <a:gd name="T4" fmla="*/ 0 w 704"/>
              <a:gd name="T5" fmla="*/ 89 h 1176"/>
              <a:gd name="T6" fmla="*/ 0 w 704"/>
              <a:gd name="T7" fmla="*/ 1087 h 1176"/>
              <a:gd name="T8" fmla="*/ 89 w 704"/>
              <a:gd name="T9" fmla="*/ 1176 h 1176"/>
              <a:gd name="T10" fmla="*/ 615 w 704"/>
              <a:gd name="T11" fmla="*/ 1176 h 1176"/>
              <a:gd name="T12" fmla="*/ 704 w 704"/>
              <a:gd name="T13" fmla="*/ 1087 h 1176"/>
              <a:gd name="T14" fmla="*/ 704 w 704"/>
              <a:gd name="T15" fmla="*/ 89 h 1176"/>
              <a:gd name="T16" fmla="*/ 615 w 704"/>
              <a:gd name="T17" fmla="*/ 0 h 1176"/>
              <a:gd name="T18" fmla="*/ 387 w 704"/>
              <a:gd name="T19" fmla="*/ 1084 h 1176"/>
              <a:gd name="T20" fmla="*/ 375 w 704"/>
              <a:gd name="T21" fmla="*/ 1097 h 1176"/>
              <a:gd name="T22" fmla="*/ 329 w 704"/>
              <a:gd name="T23" fmla="*/ 1097 h 1176"/>
              <a:gd name="T24" fmla="*/ 317 w 704"/>
              <a:gd name="T25" fmla="*/ 1084 h 1176"/>
              <a:gd name="T26" fmla="*/ 317 w 704"/>
              <a:gd name="T27" fmla="*/ 1044 h 1176"/>
              <a:gd name="T28" fmla="*/ 322 w 704"/>
              <a:gd name="T29" fmla="*/ 1033 h 1176"/>
              <a:gd name="T30" fmla="*/ 345 w 704"/>
              <a:gd name="T31" fmla="*/ 1017 h 1176"/>
              <a:gd name="T32" fmla="*/ 359 w 704"/>
              <a:gd name="T33" fmla="*/ 1017 h 1176"/>
              <a:gd name="T34" fmla="*/ 382 w 704"/>
              <a:gd name="T35" fmla="*/ 1033 h 1176"/>
              <a:gd name="T36" fmla="*/ 387 w 704"/>
              <a:gd name="T37" fmla="*/ 1044 h 1176"/>
              <a:gd name="T38" fmla="*/ 387 w 704"/>
              <a:gd name="T39" fmla="*/ 1084 h 1176"/>
              <a:gd name="T40" fmla="*/ 598 w 704"/>
              <a:gd name="T41" fmla="*/ 962 h 1176"/>
              <a:gd name="T42" fmla="*/ 106 w 704"/>
              <a:gd name="T43" fmla="*/ 962 h 1176"/>
              <a:gd name="T44" fmla="*/ 106 w 704"/>
              <a:gd name="T45" fmla="*/ 135 h 1176"/>
              <a:gd name="T46" fmla="*/ 598 w 704"/>
              <a:gd name="T47" fmla="*/ 135 h 1176"/>
              <a:gd name="T48" fmla="*/ 598 w 704"/>
              <a:gd name="T49" fmla="*/ 962 h 1176"/>
              <a:gd name="T50" fmla="*/ 598 w 704"/>
              <a:gd name="T51" fmla="*/ 962 h 1176"/>
              <a:gd name="T52" fmla="*/ 598 w 704"/>
              <a:gd name="T53" fmla="*/ 962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4" h="1176">
                <a:moveTo>
                  <a:pt x="615" y="0"/>
                </a:moveTo>
                <a:cubicBezTo>
                  <a:pt x="89" y="0"/>
                  <a:pt x="89" y="0"/>
                  <a:pt x="89" y="0"/>
                </a:cubicBezTo>
                <a:cubicBezTo>
                  <a:pt x="40" y="0"/>
                  <a:pt x="0" y="40"/>
                  <a:pt x="0" y="89"/>
                </a:cubicBezTo>
                <a:cubicBezTo>
                  <a:pt x="0" y="1087"/>
                  <a:pt x="0" y="1087"/>
                  <a:pt x="0" y="1087"/>
                </a:cubicBezTo>
                <a:cubicBezTo>
                  <a:pt x="0" y="1136"/>
                  <a:pt x="40" y="1176"/>
                  <a:pt x="89" y="1176"/>
                </a:cubicBezTo>
                <a:cubicBezTo>
                  <a:pt x="615" y="1176"/>
                  <a:pt x="615" y="1176"/>
                  <a:pt x="615" y="1176"/>
                </a:cubicBezTo>
                <a:cubicBezTo>
                  <a:pt x="664" y="1176"/>
                  <a:pt x="704" y="1136"/>
                  <a:pt x="704" y="1087"/>
                </a:cubicBezTo>
                <a:cubicBezTo>
                  <a:pt x="704" y="89"/>
                  <a:pt x="704" y="89"/>
                  <a:pt x="704" y="89"/>
                </a:cubicBezTo>
                <a:cubicBezTo>
                  <a:pt x="704" y="40"/>
                  <a:pt x="664" y="0"/>
                  <a:pt x="615" y="0"/>
                </a:cubicBezTo>
                <a:close/>
                <a:moveTo>
                  <a:pt x="387" y="1084"/>
                </a:moveTo>
                <a:cubicBezTo>
                  <a:pt x="387" y="1091"/>
                  <a:pt x="382" y="1097"/>
                  <a:pt x="375" y="1097"/>
                </a:cubicBezTo>
                <a:cubicBezTo>
                  <a:pt x="329" y="1097"/>
                  <a:pt x="329" y="1097"/>
                  <a:pt x="329" y="1097"/>
                </a:cubicBezTo>
                <a:cubicBezTo>
                  <a:pt x="322" y="1097"/>
                  <a:pt x="317" y="1091"/>
                  <a:pt x="317" y="1084"/>
                </a:cubicBezTo>
                <a:cubicBezTo>
                  <a:pt x="317" y="1044"/>
                  <a:pt x="317" y="1044"/>
                  <a:pt x="317" y="1044"/>
                </a:cubicBezTo>
                <a:cubicBezTo>
                  <a:pt x="317" y="1040"/>
                  <a:pt x="319" y="1036"/>
                  <a:pt x="322" y="1033"/>
                </a:cubicBezTo>
                <a:cubicBezTo>
                  <a:pt x="345" y="1017"/>
                  <a:pt x="345" y="1017"/>
                  <a:pt x="345" y="1017"/>
                </a:cubicBezTo>
                <a:cubicBezTo>
                  <a:pt x="349" y="1014"/>
                  <a:pt x="355" y="1014"/>
                  <a:pt x="359" y="1017"/>
                </a:cubicBezTo>
                <a:cubicBezTo>
                  <a:pt x="382" y="1033"/>
                  <a:pt x="382" y="1033"/>
                  <a:pt x="382" y="1033"/>
                </a:cubicBezTo>
                <a:cubicBezTo>
                  <a:pt x="385" y="1036"/>
                  <a:pt x="387" y="1040"/>
                  <a:pt x="387" y="1044"/>
                </a:cubicBezTo>
                <a:cubicBezTo>
                  <a:pt x="387" y="1084"/>
                  <a:pt x="387" y="1084"/>
                  <a:pt x="387" y="1084"/>
                </a:cubicBezTo>
                <a:close/>
                <a:moveTo>
                  <a:pt x="598" y="962"/>
                </a:moveTo>
                <a:cubicBezTo>
                  <a:pt x="106" y="962"/>
                  <a:pt x="106" y="962"/>
                  <a:pt x="106" y="962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598" y="135"/>
                  <a:pt x="598" y="135"/>
                  <a:pt x="598" y="135"/>
                </a:cubicBezTo>
                <a:lnTo>
                  <a:pt x="598" y="962"/>
                </a:lnTo>
                <a:close/>
                <a:moveTo>
                  <a:pt x="598" y="962"/>
                </a:moveTo>
                <a:cubicBezTo>
                  <a:pt x="598" y="962"/>
                  <a:pt x="598" y="962"/>
                  <a:pt x="598" y="962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68979" y="3029935"/>
            <a:ext cx="5764353" cy="578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39408" y="4104280"/>
            <a:ext cx="359073" cy="234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42%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70036" y="4104280"/>
            <a:ext cx="359073" cy="234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58%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68979" y="5145661"/>
            <a:ext cx="271109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68979" y="4863048"/>
            <a:ext cx="1256754" cy="2362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69863" y="4863048"/>
            <a:ext cx="1256754" cy="2362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69863" y="5145661"/>
            <a:ext cx="276346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62744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025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6C210D5-5897-49EB-9026-A114FA8A75F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4"/>
</p:tagLst>
</file>

<file path=ppt/theme/theme1.xml><?xml version="1.0" encoding="utf-8"?>
<a:theme xmlns:a="http://schemas.openxmlformats.org/drawingml/2006/main" name="第一PPT，www.1ppt.com">
  <a:themeElements>
    <a:clrScheme name="自定义 79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700"/>
      </a:accent1>
      <a:accent2>
        <a:srgbClr val="1D2B38"/>
      </a:accent2>
      <a:accent3>
        <a:srgbClr val="FFC700"/>
      </a:accent3>
      <a:accent4>
        <a:srgbClr val="1D2B38"/>
      </a:accent4>
      <a:accent5>
        <a:srgbClr val="FFC700"/>
      </a:accent5>
      <a:accent6>
        <a:srgbClr val="1D2B38"/>
      </a:accent6>
      <a:hlink>
        <a:srgbClr val="FFC700"/>
      </a:hlink>
      <a:folHlink>
        <a:srgbClr val="1D2B3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2793</Words>
  <Application>Microsoft Office PowerPoint</Application>
  <PresentationFormat>自定义</PresentationFormat>
  <Paragraphs>222</Paragraphs>
  <Slides>21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</dc:title>
  <dc:creator/>
  <cp:keywords>www.1ppt.com</cp:keywords>
  <cp:lastModifiedBy/>
  <cp:revision>1</cp:revision>
  <dcterms:created xsi:type="dcterms:W3CDTF">2016-10-17T14:00:15Z</dcterms:created>
  <dcterms:modified xsi:type="dcterms:W3CDTF">2019-10-17T07:34:31Z</dcterms:modified>
</cp:coreProperties>
</file>