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000034"/>
        </a:solidFill>
        <a:effectLst/>
        <a:uFillTx/>
        <a:latin typeface="+mn-lt"/>
        <a:ea typeface="+mn-ea"/>
        <a:cs typeface="+mn-cs"/>
        <a:sym typeface="Helvetica Neue"/>
      </a:defRPr>
    </a:lvl1pPr>
    <a:lvl2pPr marL="0" marR="0" indent="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000034"/>
        </a:solidFill>
        <a:effectLst/>
        <a:uFillTx/>
        <a:latin typeface="+mn-lt"/>
        <a:ea typeface="+mn-ea"/>
        <a:cs typeface="+mn-cs"/>
        <a:sym typeface="Helvetica Neue"/>
      </a:defRPr>
    </a:lvl2pPr>
    <a:lvl3pPr marL="0" marR="0" indent="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000034"/>
        </a:solidFill>
        <a:effectLst/>
        <a:uFillTx/>
        <a:latin typeface="+mn-lt"/>
        <a:ea typeface="+mn-ea"/>
        <a:cs typeface="+mn-cs"/>
        <a:sym typeface="Helvetica Neue"/>
      </a:defRPr>
    </a:lvl3pPr>
    <a:lvl4pPr marL="0" marR="0" indent="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000034"/>
        </a:solidFill>
        <a:effectLst/>
        <a:uFillTx/>
        <a:latin typeface="+mn-lt"/>
        <a:ea typeface="+mn-ea"/>
        <a:cs typeface="+mn-cs"/>
        <a:sym typeface="Helvetica Neue"/>
      </a:defRPr>
    </a:lvl4pPr>
    <a:lvl5pPr marL="0" marR="0" indent="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000034"/>
        </a:solidFill>
        <a:effectLst/>
        <a:uFillTx/>
        <a:latin typeface="+mn-lt"/>
        <a:ea typeface="+mn-ea"/>
        <a:cs typeface="+mn-cs"/>
        <a:sym typeface="Helvetica Neue"/>
      </a:defRPr>
    </a:lvl5pPr>
    <a:lvl6pPr marL="0" marR="0" indent="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000034"/>
        </a:solidFill>
        <a:effectLst/>
        <a:uFillTx/>
        <a:latin typeface="+mn-lt"/>
        <a:ea typeface="+mn-ea"/>
        <a:cs typeface="+mn-cs"/>
        <a:sym typeface="Helvetica Neue"/>
      </a:defRPr>
    </a:lvl6pPr>
    <a:lvl7pPr marL="0" marR="0" indent="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000034"/>
        </a:solidFill>
        <a:effectLst/>
        <a:uFillTx/>
        <a:latin typeface="+mn-lt"/>
        <a:ea typeface="+mn-ea"/>
        <a:cs typeface="+mn-cs"/>
        <a:sym typeface="Helvetica Neue"/>
      </a:defRPr>
    </a:lvl7pPr>
    <a:lvl8pPr marL="0" marR="0" indent="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000034"/>
        </a:solidFill>
        <a:effectLst/>
        <a:uFillTx/>
        <a:latin typeface="+mn-lt"/>
        <a:ea typeface="+mn-ea"/>
        <a:cs typeface="+mn-cs"/>
        <a:sym typeface="Helvetica Neue"/>
      </a:defRPr>
    </a:lvl8pPr>
    <a:lvl9pPr marL="0" marR="0" indent="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000034"/>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rgbClr val="CDCCF5"/>
          </a:solidFill>
        </a:fill>
      </a:tcStyle>
    </a:wholeTbl>
    <a:band2H>
      <a:tcTxStyle b="def" i="def"/>
      <a:tcStyle>
        <a:tcBdr/>
        <a:fill>
          <a:solidFill>
            <a:srgbClr val="E7E7FA"/>
          </a:solidFill>
        </a:fill>
      </a:tcStyle>
    </a:band2H>
    <a:firstCol>
      <a:tcTxStyle b="on"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1"/>
          </a:solidFill>
        </a:fill>
      </a:tcStyle>
    </a:firstCol>
    <a:lastRow>
      <a:tcTxStyle b="on"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381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1"/>
          </a:solidFill>
        </a:fill>
      </a:tcStyle>
    </a:lastRow>
    <a:firstRow>
      <a:tcTxStyle b="on"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381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1"/>
          </a:solidFill>
        </a:fill>
      </a:tcStyle>
    </a:firstRow>
  </a:tblStyle>
  <a:tblStyle styleId="{C7B018BB-80A7-4F77-B60F-C8B233D01FF8}" styleName="">
    <a:tblBg/>
    <a:wholeTbl>
      <a:tcTxStyle b="off"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rgbClr val="D1FCEE"/>
          </a:solidFill>
        </a:fill>
      </a:tcStyle>
    </a:wholeTbl>
    <a:band2H>
      <a:tcTxStyle b="def" i="def"/>
      <a:tcStyle>
        <a:tcBdr/>
        <a:fill>
          <a:solidFill>
            <a:srgbClr val="E9FDF7"/>
          </a:solidFill>
        </a:fill>
      </a:tcStyle>
    </a:band2H>
    <a:firstCol>
      <a:tcTxStyle b="on"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3"/>
          </a:solidFill>
        </a:fill>
      </a:tcStyle>
    </a:firstCol>
    <a:lastRow>
      <a:tcTxStyle b="on"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381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3"/>
          </a:solidFill>
        </a:fill>
      </a:tcStyle>
    </a:lastRow>
    <a:firstRow>
      <a:tcTxStyle b="on"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381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3"/>
          </a:solidFill>
        </a:fill>
      </a:tcStyle>
    </a:firstRow>
  </a:tblStyle>
  <a:tblStyle styleId="{EEE7283C-3CF3-47DC-8721-378D4A62B228}" styleName="">
    <a:tblBg/>
    <a:wholeTbl>
      <a:tcTxStyle b="off"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rgbClr val="FFD1CF"/>
          </a:solidFill>
        </a:fill>
      </a:tcStyle>
    </a:wholeTbl>
    <a:band2H>
      <a:tcTxStyle b="def" i="def"/>
      <a:tcStyle>
        <a:tcBdr/>
        <a:fill>
          <a:solidFill>
            <a:srgbClr val="FFE9E9"/>
          </a:solidFill>
        </a:fill>
      </a:tcStyle>
    </a:band2H>
    <a:firstCol>
      <a:tcTxStyle b="on"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6"/>
          </a:solidFill>
        </a:fill>
      </a:tcStyle>
    </a:firstCol>
    <a:lastRow>
      <a:tcTxStyle b="on"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381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6"/>
          </a:solidFill>
        </a:fill>
      </a:tcStyle>
    </a:lastRow>
    <a:firstRow>
      <a:tcTxStyle b="on"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381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6"/>
          </a:solidFill>
        </a:fill>
      </a:tcStyle>
    </a:firstRow>
  </a:tblStyle>
  <a:tblStyle styleId="{CF821DB8-F4EB-4A41-A1BA-3FCAFE7338EE}" styleName="">
    <a:tblBg/>
    <a:wholeTbl>
      <a:tcTxStyle b="off" i="off">
        <a:fontRef idx="minor">
          <a:srgbClr val="000034"/>
        </a:fontRef>
        <a:srgbClr val="00003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7"/>
          </a:solidFill>
        </a:fill>
      </a:tcStyle>
    </a:wholeTbl>
    <a:band2H>
      <a:tcTxStyle b="def" i="def"/>
      <a:tcStyle>
        <a:tcBdr/>
        <a:fill>
          <a:solidFill>
            <a:srgbClr val="000034"/>
          </a:solidFill>
        </a:fill>
      </a:tcStyle>
    </a:band2H>
    <a:firstCol>
      <a:tcTxStyle b="on" i="off">
        <a:fontRef idx="minor">
          <a:srgbClr val="000034"/>
        </a:fontRef>
        <a:srgbClr val="00003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34"/>
        </a:fontRef>
        <a:srgbClr val="000034"/>
      </a:tcTxStyle>
      <a:tcStyle>
        <a:tcBdr>
          <a:left>
            <a:ln w="12700" cap="flat">
              <a:noFill/>
              <a:miter lim="400000"/>
            </a:ln>
          </a:left>
          <a:right>
            <a:ln w="12700" cap="flat">
              <a:noFill/>
              <a:miter lim="400000"/>
            </a:ln>
          </a:right>
          <a:top>
            <a:ln w="50800" cap="flat">
              <a:solidFill>
                <a:srgbClr val="000034"/>
              </a:solidFill>
              <a:prstDash val="solid"/>
              <a:round/>
            </a:ln>
          </a:top>
          <a:bottom>
            <a:ln w="25400" cap="flat">
              <a:solidFill>
                <a:srgbClr val="000034"/>
              </a:solidFill>
              <a:prstDash val="solid"/>
              <a:round/>
            </a:ln>
          </a:bottom>
          <a:insideH>
            <a:ln w="12700" cap="flat">
              <a:noFill/>
              <a:miter lim="400000"/>
            </a:ln>
          </a:insideH>
          <a:insideV>
            <a:ln w="12700" cap="flat">
              <a:noFill/>
              <a:miter lim="400000"/>
            </a:ln>
          </a:insideV>
        </a:tcBdr>
        <a:fill>
          <a:solidFill>
            <a:srgbClr val="000034"/>
          </a:solidFill>
        </a:fill>
      </a:tcStyle>
    </a:lastRow>
    <a:firstRow>
      <a:tcTxStyle b="on" i="off">
        <a:fontRef idx="minor">
          <a:srgbClr val="000034"/>
        </a:fontRef>
        <a:srgbClr val="000034"/>
      </a:tcTxStyle>
      <a:tcStyle>
        <a:tcBdr>
          <a:left>
            <a:ln w="12700" cap="flat">
              <a:noFill/>
              <a:miter lim="400000"/>
            </a:ln>
          </a:left>
          <a:right>
            <a:ln w="12700" cap="flat">
              <a:noFill/>
              <a:miter lim="400000"/>
            </a:ln>
          </a:right>
          <a:top>
            <a:ln w="25400" cap="flat">
              <a:solidFill>
                <a:srgbClr val="000034"/>
              </a:solidFill>
              <a:prstDash val="solid"/>
              <a:round/>
            </a:ln>
          </a:top>
          <a:bottom>
            <a:ln w="25400" cap="flat">
              <a:solidFill>
                <a:srgbClr val="00003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rgbClr val="CACACC"/>
          </a:solidFill>
        </a:fill>
      </a:tcStyle>
    </a:wholeTbl>
    <a:band2H>
      <a:tcTxStyle b="def" i="def"/>
      <a:tcStyle>
        <a:tcBdr/>
        <a:fill>
          <a:solidFill>
            <a:srgbClr val="E6E6E7"/>
          </a:solidFill>
        </a:fill>
      </a:tcStyle>
    </a:band2H>
    <a:firstCol>
      <a:tcTxStyle b="on"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rgbClr val="000034"/>
          </a:solidFill>
        </a:fill>
      </a:tcStyle>
    </a:firstCol>
    <a:lastRow>
      <a:tcTxStyle b="on"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381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rgbClr val="000034"/>
          </a:solidFill>
        </a:fill>
      </a:tcStyle>
    </a:lastRow>
    <a:firstRow>
      <a:tcTxStyle b="on"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381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rgbClr val="000034"/>
          </a:solidFill>
        </a:fill>
      </a:tcStyle>
    </a:firstRow>
  </a:tblStyle>
  <a:tblStyle styleId="{2708684C-4D16-4618-839F-0558EEFCDFE6}" styleName="">
    <a:tblBg/>
    <a:wholeTbl>
      <a:tcTxStyle b="off"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rgbClr val="000034">
              <a:alpha val="20000"/>
            </a:srgbClr>
          </a:solidFill>
        </a:fill>
      </a:tcStyle>
    </a:wholeTbl>
    <a:band2H>
      <a:tcTxStyle b="def" i="def"/>
      <a:tcStyle>
        <a:tcBdr/>
        <a:fill>
          <a:solidFill>
            <a:srgbClr val="FFFFFF"/>
          </a:solidFill>
        </a:fill>
      </a:tcStyle>
    </a:band2H>
    <a:firstCol>
      <a:tcTxStyle b="on"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rgbClr val="000034">
              <a:alpha val="20000"/>
            </a:srgbClr>
          </a:solidFill>
        </a:fill>
      </a:tcStyle>
    </a:firstCol>
    <a:lastRow>
      <a:tcTxStyle b="on"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508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noFill/>
        </a:fill>
      </a:tcStyle>
    </a:lastRow>
    <a:firstRow>
      <a:tcTxStyle b="on" i="off">
        <a:fontRef idx="minor">
          <a:srgbClr val="000034"/>
        </a:fontRef>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254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6" name="Shape 216"/>
          <p:cNvSpPr/>
          <p:nvPr>
            <p:ph type="sldImg"/>
          </p:nvPr>
        </p:nvSpPr>
        <p:spPr>
          <a:xfrm>
            <a:off x="1143000" y="685800"/>
            <a:ext cx="4572000" cy="3429000"/>
          </a:xfrm>
          <a:prstGeom prst="rect">
            <a:avLst/>
          </a:prstGeom>
        </p:spPr>
        <p:txBody>
          <a:bodyPr/>
          <a:lstStyle/>
          <a:p>
            <a:pPr/>
          </a:p>
        </p:txBody>
      </p:sp>
      <p:sp>
        <p:nvSpPr>
          <p:cNvPr id="217" name="Shape 2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a:r>
              <a:t>Firstly, I would like to briefly introduce the background of the model. </a:t>
            </a:r>
          </a:p>
          <a:p>
            <a:pPr/>
          </a:p>
          <a:p>
            <a:pPr lvl="2" marL="1371600" indent="-457200" defTabSz="825500">
              <a:lnSpc>
                <a:spcPct val="100000"/>
              </a:lnSpc>
              <a:spcBef>
                <a:spcPts val="3600"/>
              </a:spcBef>
              <a:buClr>
                <a:schemeClr val="accent1"/>
              </a:buClr>
              <a:buSzPct val="100000"/>
              <a:buChar char="•"/>
              <a:defRPr spc="-100" sz="4200">
                <a:solidFill>
                  <a:srgbClr val="555952"/>
                </a:solidFill>
                <a:latin typeface="Founders Grotesk Text"/>
                <a:ea typeface="Founders Grotesk Text"/>
                <a:cs typeface="Founders Grotesk Text"/>
                <a:sym typeface="Founders Grotesk Text"/>
              </a:defRPr>
            </a:pPr>
            <a:r>
              <a:t>Traditionally,  a recruiter/HR  prelimarily measures the suitability of a person to a job is by resume and a well-designed inventory questionnaire without objective measuremen</a:t>
            </a:r>
          </a:p>
          <a:p>
            <a:pPr lvl="2" marL="1371600" indent="-457200" defTabSz="825500">
              <a:lnSpc>
                <a:spcPct val="100000"/>
              </a:lnSpc>
              <a:spcBef>
                <a:spcPts val="3600"/>
              </a:spcBef>
              <a:buClr>
                <a:schemeClr val="accent1"/>
              </a:buClr>
              <a:buSzPct val="100000"/>
              <a:buChar char="•"/>
              <a:defRPr spc="-100" sz="4200">
                <a:solidFill>
                  <a:srgbClr val="555952"/>
                </a:solidFill>
                <a:latin typeface="Founders Grotesk Text"/>
                <a:ea typeface="Founders Grotesk Text"/>
                <a:cs typeface="Founders Grotesk Text"/>
                <a:sym typeface="Founders Grotesk Text"/>
              </a:defRPr>
            </a:pPr>
            <a:r>
              <a:t>And the terms Person-Job Fit= “compatibility between individuals and the </a:t>
            </a:r>
            <a:r>
              <a:rPr b="1"/>
              <a:t>job”</a:t>
            </a:r>
          </a:p>
          <a:p>
            <a:pPr lvl="2" marL="1371600" indent="-457200" defTabSz="825500">
              <a:lnSpc>
                <a:spcPct val="100000"/>
              </a:lnSpc>
              <a:spcBef>
                <a:spcPts val="3600"/>
              </a:spcBef>
              <a:buClr>
                <a:schemeClr val="accent1"/>
              </a:buClr>
              <a:buSzPct val="100000"/>
              <a:buChar char="•"/>
              <a:defRPr spc="-100" sz="4200">
                <a:solidFill>
                  <a:srgbClr val="555952"/>
                </a:solidFill>
                <a:latin typeface="Founders Grotesk Text"/>
                <a:ea typeface="Founders Grotesk Text"/>
                <a:cs typeface="Founders Grotesk Text"/>
                <a:sym typeface="Founders Grotesk Text"/>
              </a:defRPr>
            </a:pPr>
            <a:r>
              <a:t>Our issue is how to use machine learning to help the person job fit matching.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r>
              <a:t>What does our model proposed to do? What the model trying to do here is to convert each job posting/resume(which is the input of the model) to a latent vector (output of the model) so that the right job and the right candidate would share the highest similarity in the latent representation space. </a:t>
            </a:r>
          </a:p>
          <a:p>
            <a:pPr/>
            <a:r>
              <a:t>.</a:t>
            </a:r>
          </a:p>
          <a:p>
            <a:pPr/>
            <a:r>
              <a:t>Latent means hidden because the model captures details and understands the input in the intermediate layer (which is hidden) of the CNN model so we call it latent space. </a:t>
            </a:r>
          </a:p>
          <a:p>
            <a:pPr/>
          </a:p>
          <a:p>
            <a:pPr/>
            <a:r>
              <a:t>There are some assumptions for the model:</a:t>
            </a:r>
          </a:p>
          <a:p>
            <a:pPr/>
            <a:br/>
            <a:r>
              <a:rPr sz="5400"/>
              <a:t>Both job posts and cv can be projected onto a</a:t>
            </a:r>
            <a:r>
              <a:rPr b="1" sz="5400"/>
              <a:t> shared latent representation</a:t>
            </a:r>
            <a:r>
              <a:rPr sz="5400"/>
              <a:t>. </a:t>
            </a:r>
            <a:endParaRPr spc="-42" sz="5400"/>
          </a:p>
          <a:p>
            <a:pPr lvl="1" marL="914400" indent="-457200" defTabSz="825500">
              <a:lnSpc>
                <a:spcPct val="150000"/>
              </a:lnSpc>
              <a:spcBef>
                <a:spcPts val="2500"/>
              </a:spcBef>
              <a:buClr>
                <a:schemeClr val="accent1"/>
              </a:buClr>
              <a:buSzPct val="100000"/>
              <a:buChar char="•"/>
              <a:defRPr spc="-100" sz="5400">
                <a:solidFill>
                  <a:srgbClr val="555952"/>
                </a:solidFill>
                <a:latin typeface="Founders Grotesk Text"/>
                <a:ea typeface="Founders Grotesk Text"/>
                <a:cs typeface="Founders Grotesk Text"/>
                <a:sym typeface="Founders Grotesk Text"/>
              </a:defRPr>
            </a:pPr>
            <a:r>
              <a:t>Each requirement item on the job posting and each work experience item in the cv can be represented by a vector on the latent representation.</a:t>
            </a:r>
            <a:endParaRPr spc="-42"/>
          </a:p>
          <a:p>
            <a:pPr lvl="1" marL="914400" indent="-457200" defTabSz="825500">
              <a:lnSpc>
                <a:spcPct val="150000"/>
              </a:lnSpc>
              <a:spcBef>
                <a:spcPts val="2500"/>
              </a:spcBef>
              <a:buClr>
                <a:schemeClr val="accent1"/>
              </a:buClr>
              <a:buSzPct val="100000"/>
              <a:buChar char="•"/>
              <a:defRPr spc="-100" sz="5400">
                <a:solidFill>
                  <a:srgbClr val="555952"/>
                </a:solidFill>
                <a:latin typeface="Founders Grotesk Text"/>
                <a:ea typeface="Founders Grotesk Text"/>
                <a:cs typeface="Founders Grotesk Text"/>
                <a:sym typeface="Founders Grotesk Text"/>
              </a:defRPr>
            </a:pPr>
            <a:r>
              <a:t>Each job post and its corresponding cv should be similar in the representation space.</a:t>
            </a:r>
            <a:endParaRPr sz="4200"/>
          </a:p>
          <a:p>
            <a:pPr lvl="1" indent="457200" defTabSz="825500">
              <a:lnSpc>
                <a:spcPct val="150000"/>
              </a:lnSpc>
              <a:spcBef>
                <a:spcPts val="2500"/>
              </a:spcBef>
              <a:defRPr spc="-100" sz="5400">
                <a:solidFill>
                  <a:srgbClr val="555952"/>
                </a:solidFill>
                <a:latin typeface="Founders Grotesk Text"/>
                <a:ea typeface="Founders Grotesk Text"/>
                <a:cs typeface="Founders Grotesk Text"/>
                <a:sym typeface="Founders Grotesk Text"/>
              </a:defRPr>
            </a:pPr>
            <a:r>
              <a:t>So , these are the aussumptions of the model. </a:t>
            </a:r>
            <a:endParaRPr sz="4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r>
              <a:t>Here you can see the structure of the model. The details of the model would be discussed by my colleague in the later part of the presentation. Now I will first introduce some basics of the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p>
          <a:p>
            <a:pPr/>
            <a:r>
              <a:t>The data to be fed into the model will be as follow:</a:t>
            </a:r>
          </a:p>
          <a:p>
            <a:pPr/>
          </a:p>
          <a:p>
            <a:pPr/>
            <a:r>
              <a:t>There will be a collection of   successful job application records and failed job application records. </a:t>
            </a:r>
          </a:p>
          <a:p>
            <a:pPr/>
          </a:p>
          <a:p>
            <a:pPr/>
            <a:r>
              <a:t>For each job application record, there would be a pair of ji and ri.</a:t>
            </a:r>
          </a:p>
          <a:p>
            <a:pPr/>
          </a:p>
          <a:p>
            <a:pPr/>
            <a:r>
              <a:t>Successful and fail are both included To enhance the model’s ability to measure similarity and dissimilarity between a job and a resume.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a:r>
              <a:t>To give you an example, usually for a job application, there would be a job posting, like the one you would usually see in Linkedin or JobsDB something like that consisting mainly of job requirements; and each candidate would have a resume, consisting of their work exp.</a:t>
            </a:r>
          </a:p>
          <a:p>
            <a:pPr/>
          </a:p>
          <a:p>
            <a:pPr/>
            <a:r>
              <a:t>Assume this is a pair of successful job application record. </a:t>
            </a:r>
          </a:p>
          <a:p>
            <a:pPr/>
          </a:p>
          <a:p>
            <a:pPr/>
            <a:r>
              <a:t>One of the challenge of the model is how do we quantify the document data of CV and job posting, which are texts, so as to fit these text data to the model.</a:t>
            </a:r>
          </a:p>
          <a:p>
            <a:pPr/>
          </a:p>
          <a:p>
            <a:pPr/>
            <a:r>
              <a:t>The model proposed to use vector to represent these texts.</a:t>
            </a:r>
          </a:p>
          <a:p>
            <a:pPr/>
          </a:p>
          <a:p>
            <a:pPr/>
            <a:r>
              <a:t>First, the job posting is composed of each job requirement, for example, 3 years of …; while the resume is composed of each work experience. </a:t>
            </a:r>
          </a:p>
          <a:p>
            <a:pPr/>
            <a:r>
              <a:t>THen, each job requirement can be comprehended as a sentence consisting of S words, S is the number of words in that job requirement. </a:t>
            </a:r>
          </a:p>
          <a:p>
            <a:pPr/>
            <a:r>
              <a:t>Third, each word in the job requirement can be represented by a vector using word embeddings. </a:t>
            </a:r>
          </a:p>
          <a:p>
            <a:pPr/>
          </a:p>
          <a:p>
            <a:pPr/>
            <a:r>
              <a:t>These can be visualised in the next slide.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Shape 291"/>
          <p:cNvSpPr/>
          <p:nvPr>
            <p:ph type="sldImg"/>
          </p:nvPr>
        </p:nvSpPr>
        <p:spPr>
          <a:prstGeom prst="rect">
            <a:avLst/>
          </a:prstGeom>
        </p:spPr>
        <p:txBody>
          <a:bodyPr/>
          <a:lstStyle/>
          <a:p>
            <a:pPr/>
          </a:p>
        </p:txBody>
      </p:sp>
      <p:sp>
        <p:nvSpPr>
          <p:cNvPr id="292" name="Shape 292"/>
          <p:cNvSpPr/>
          <p:nvPr>
            <p:ph type="body" sz="quarter" idx="1"/>
          </p:nvPr>
        </p:nvSpPr>
        <p:spPr>
          <a:prstGeom prst="rect">
            <a:avLst/>
          </a:prstGeom>
        </p:spPr>
        <p:txBody>
          <a:bodyPr/>
          <a:lstStyle/>
          <a:p>
            <a:pPr/>
            <a:r>
              <a:t>For each job requirement, it can be represented by a collection of word, each one as a vector. So it actually  becomes a matrix like the one on the right upper corner. </a:t>
            </a:r>
          </a:p>
          <a:p>
            <a:pPr/>
            <a:r>
              <a:t> </a:t>
            </a:r>
            <a:br/>
            <a:r>
              <a:t>For each job posting, it can be represented as a collection of S. </a:t>
            </a:r>
          </a:p>
          <a:p>
            <a:pPr/>
          </a:p>
          <a:p>
            <a:pPr/>
            <a:r>
              <a:t>The output of the model after as sequence of convolutional layer and max pooling layer would be vector of 64 dimensions for each job posting or CV. The details would be discussed by my colleague in the fourth part of the presentation where we implement the model.</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标题">
    <p:bg>
      <p:bgPr>
        <a:solidFill>
          <a:srgbClr val="000034"/>
        </a:solidFill>
      </p:bgPr>
    </p:bg>
    <p:spTree>
      <p:nvGrpSpPr>
        <p:cNvPr id="1" name=""/>
        <p:cNvGrpSpPr/>
        <p:nvPr/>
      </p:nvGrpSpPr>
      <p:grpSpPr>
        <a:xfrm>
          <a:off x="0" y="0"/>
          <a:ext cx="0" cy="0"/>
          <a:chOff x="0" y="0"/>
          <a:chExt cx="0" cy="0"/>
        </a:xfrm>
      </p:grpSpPr>
      <p:pic>
        <p:nvPicPr>
          <p:cNvPr id="13" name="线条 线条" descr="线条 线条"/>
          <p:cNvPicPr>
            <a:picLocks noChangeAspect="1"/>
          </p:cNvPicPr>
          <p:nvPr/>
        </p:nvPicPr>
        <p:blipFill>
          <a:blip r:embed="rId2">
            <a:extLst/>
          </a:blip>
          <a:stretch>
            <a:fillRect/>
          </a:stretch>
        </p:blipFill>
        <p:spPr>
          <a:xfrm>
            <a:off x="533400" y="12090400"/>
            <a:ext cx="23317200" cy="203200"/>
          </a:xfrm>
          <a:prstGeom prst="rect">
            <a:avLst/>
          </a:prstGeom>
          <a:ln w="12700">
            <a:miter lim="400000"/>
          </a:ln>
        </p:spPr>
      </p:pic>
      <p:sp>
        <p:nvSpPr>
          <p:cNvPr id="14" name="正文级别 1…"/>
          <p:cNvSpPr txBox="1"/>
          <p:nvPr>
            <p:ph type="body" sz="quarter" idx="1" hasCustomPrompt="1"/>
          </p:nvPr>
        </p:nvSpPr>
        <p:spPr>
          <a:xfrm>
            <a:off x="571500" y="12269258"/>
            <a:ext cx="23235148" cy="555247"/>
          </a:xfrm>
          <a:prstGeom prst="rect">
            <a:avLst/>
          </a:prstGeom>
        </p:spPr>
        <p:txBody>
          <a:bodyPr anchor="t"/>
          <a:lstStyle>
            <a:lvl1pPr defTabSz="759459">
              <a:lnSpc>
                <a:spcPct val="100000"/>
              </a:lnSpc>
              <a:defRPr b="1" cap="all" spc="154" sz="2500">
                <a:solidFill>
                  <a:srgbClr val="D6DCCF"/>
                </a:solidFill>
                <a:latin typeface="Founders Grotesk Condensed"/>
                <a:ea typeface="Founders Grotesk Condensed"/>
                <a:cs typeface="Founders Grotesk Condensed"/>
                <a:sym typeface="Founders Grotesk Condensed"/>
              </a:defRPr>
            </a:lvl1pPr>
            <a:lvl2pPr defTabSz="759459">
              <a:lnSpc>
                <a:spcPct val="100000"/>
              </a:lnSpc>
              <a:defRPr b="1" cap="all" spc="154" sz="2500">
                <a:solidFill>
                  <a:srgbClr val="D6DCCF"/>
                </a:solidFill>
                <a:latin typeface="Founders Grotesk Condensed"/>
                <a:ea typeface="Founders Grotesk Condensed"/>
                <a:cs typeface="Founders Grotesk Condensed"/>
                <a:sym typeface="Founders Grotesk Condensed"/>
              </a:defRPr>
            </a:lvl2pPr>
            <a:lvl3pPr defTabSz="759459">
              <a:lnSpc>
                <a:spcPct val="100000"/>
              </a:lnSpc>
              <a:defRPr b="1" cap="all" spc="154" sz="2500">
                <a:solidFill>
                  <a:srgbClr val="D6DCCF"/>
                </a:solidFill>
                <a:latin typeface="Founders Grotesk Condensed"/>
                <a:ea typeface="Founders Grotesk Condensed"/>
                <a:cs typeface="Founders Grotesk Condensed"/>
                <a:sym typeface="Founders Grotesk Condensed"/>
              </a:defRPr>
            </a:lvl3pPr>
            <a:lvl4pPr defTabSz="759459">
              <a:lnSpc>
                <a:spcPct val="100000"/>
              </a:lnSpc>
              <a:defRPr b="1" cap="all" spc="154" sz="2500">
                <a:solidFill>
                  <a:srgbClr val="D6DCCF"/>
                </a:solidFill>
                <a:latin typeface="Founders Grotesk Condensed"/>
                <a:ea typeface="Founders Grotesk Condensed"/>
                <a:cs typeface="Founders Grotesk Condensed"/>
                <a:sym typeface="Founders Grotesk Condensed"/>
              </a:defRPr>
            </a:lvl4pPr>
            <a:lvl5pPr defTabSz="759459">
              <a:lnSpc>
                <a:spcPct val="100000"/>
              </a:lnSpc>
              <a:defRPr b="1" cap="all" spc="154" sz="2500">
                <a:solidFill>
                  <a:srgbClr val="D6DCCF"/>
                </a:solidFill>
                <a:latin typeface="Founders Grotesk Condensed"/>
                <a:ea typeface="Founders Grotesk Condensed"/>
                <a:cs typeface="Founders Grotesk Condensed"/>
                <a:sym typeface="Founders Grotesk Condensed"/>
              </a:defRPr>
            </a:lvl5pPr>
          </a:lstStyle>
          <a:p>
            <a:pPr/>
            <a:r>
              <a:t>作者和日期</a:t>
            </a:r>
          </a:p>
          <a:p>
            <a:pPr lvl="1"/>
            <a:r>
              <a:t/>
            </a:r>
          </a:p>
          <a:p>
            <a:pPr lvl="2"/>
            <a:r>
              <a:t/>
            </a:r>
          </a:p>
          <a:p>
            <a:pPr lvl="3"/>
            <a:r>
              <a:t/>
            </a:r>
          </a:p>
          <a:p>
            <a:pPr lvl="4"/>
            <a:r>
              <a:t/>
            </a:r>
          </a:p>
        </p:txBody>
      </p:sp>
      <p:pic>
        <p:nvPicPr>
          <p:cNvPr id="15" name="线条 线条" descr="线条 线条"/>
          <p:cNvPicPr>
            <a:picLocks noChangeAspect="1"/>
          </p:cNvPicPr>
          <p:nvPr/>
        </p:nvPicPr>
        <p:blipFill>
          <a:blip r:embed="rId3">
            <a:extLst/>
          </a:blip>
          <a:stretch>
            <a:fillRect/>
          </a:stretch>
        </p:blipFill>
        <p:spPr>
          <a:xfrm>
            <a:off x="596856" y="9436985"/>
            <a:ext cx="23190289" cy="76203"/>
          </a:xfrm>
          <a:prstGeom prst="rect">
            <a:avLst/>
          </a:prstGeom>
          <a:ln w="12700">
            <a:miter lim="400000"/>
          </a:ln>
        </p:spPr>
      </p:pic>
      <p:sp>
        <p:nvSpPr>
          <p:cNvPr id="16" name="演示文稿标题"/>
          <p:cNvSpPr txBox="1"/>
          <p:nvPr>
            <p:ph type="title" hasCustomPrompt="1"/>
          </p:nvPr>
        </p:nvSpPr>
        <p:spPr>
          <a:xfrm>
            <a:off x="571500" y="9525885"/>
            <a:ext cx="23235148" cy="2647067"/>
          </a:xfrm>
          <a:prstGeom prst="rect">
            <a:avLst/>
          </a:prstGeom>
        </p:spPr>
        <p:txBody>
          <a:bodyPr/>
          <a:lstStyle>
            <a:lvl1pPr>
              <a:lnSpc>
                <a:spcPct val="70000"/>
              </a:lnSpc>
              <a:defRPr spc="-300" sz="15000">
                <a:solidFill>
                  <a:srgbClr val="FFFFFF"/>
                </a:solidFill>
                <a:latin typeface="Founders Grotesk Semibold"/>
                <a:ea typeface="Founders Grotesk Semibold"/>
                <a:cs typeface="Founders Grotesk Semibold"/>
                <a:sym typeface="Founders Grotesk Semibold"/>
              </a:defRPr>
            </a:lvl1pPr>
          </a:lstStyle>
          <a:p>
            <a:pPr/>
            <a:r>
              <a:t>演示文稿标题</a:t>
            </a:r>
          </a:p>
        </p:txBody>
      </p:sp>
      <p:sp>
        <p:nvSpPr>
          <p:cNvPr id="17" name="正文级别 1…"/>
          <p:cNvSpPr txBox="1"/>
          <p:nvPr>
            <p:ph type="body" sz="quarter" idx="21" hasCustomPrompt="1"/>
          </p:nvPr>
        </p:nvSpPr>
        <p:spPr>
          <a:xfrm>
            <a:off x="571500" y="847715"/>
            <a:ext cx="23235148" cy="2324102"/>
          </a:xfrm>
          <a:prstGeom prst="rect">
            <a:avLst/>
          </a:prstGeom>
        </p:spPr>
        <p:txBody>
          <a:bodyPr anchor="t"/>
          <a:lstStyle>
            <a:lvl1pPr defTabSz="825500">
              <a:defRPr spc="-100" sz="8000">
                <a:solidFill>
                  <a:srgbClr val="D6DCCF"/>
                </a:solidFill>
                <a:latin typeface="Founders Grotesk"/>
                <a:ea typeface="Founders Grotesk"/>
                <a:cs typeface="Founders Grotesk"/>
                <a:sym typeface="Founders Grotesk"/>
              </a:defRPr>
            </a:lvl1pPr>
          </a:lstStyle>
          <a:p>
            <a:pPr/>
            <a:r>
              <a:t>演示文稿副标题</a:t>
            </a:r>
          </a:p>
        </p:txBody>
      </p:sp>
      <p:sp>
        <p:nvSpPr>
          <p:cNvPr id="18"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说明">
    <p:bg>
      <p:bgPr>
        <a:solidFill>
          <a:srgbClr val="FFFFFF"/>
        </a:solidFill>
      </p:bgPr>
    </p:bg>
    <p:spTree>
      <p:nvGrpSpPr>
        <p:cNvPr id="1" name=""/>
        <p:cNvGrpSpPr/>
        <p:nvPr/>
      </p:nvGrpSpPr>
      <p:grpSpPr>
        <a:xfrm>
          <a:off x="0" y="0"/>
          <a:ext cx="0" cy="0"/>
          <a:chOff x="0" y="0"/>
          <a:chExt cx="0" cy="0"/>
        </a:xfrm>
      </p:grpSpPr>
      <p:sp>
        <p:nvSpPr>
          <p:cNvPr id="114" name="线条"/>
          <p:cNvSpPr/>
          <p:nvPr/>
        </p:nvSpPr>
        <p:spPr>
          <a:xfrm>
            <a:off x="635000" y="12192000"/>
            <a:ext cx="23114001" cy="0"/>
          </a:xfrm>
          <a:prstGeom prst="line">
            <a:avLst/>
          </a:prstGeom>
          <a:ln w="38100">
            <a:solidFill>
              <a:schemeClr val="accent4"/>
            </a:solidFill>
            <a:miter lim="400000"/>
          </a:ln>
        </p:spPr>
        <p:txBody>
          <a:bodyPr lIns="45718" tIns="45718" rIns="45718" bIns="45718"/>
          <a:lstStyle/>
          <a:p>
            <a:pPr/>
          </a:p>
        </p:txBody>
      </p:sp>
      <p:sp>
        <p:nvSpPr>
          <p:cNvPr id="115" name="线条"/>
          <p:cNvSpPr/>
          <p:nvPr/>
        </p:nvSpPr>
        <p:spPr>
          <a:xfrm>
            <a:off x="639140" y="692906"/>
            <a:ext cx="23114005" cy="2"/>
          </a:xfrm>
          <a:prstGeom prst="line">
            <a:avLst/>
          </a:prstGeom>
          <a:ln w="114300">
            <a:solidFill>
              <a:schemeClr val="accent4"/>
            </a:solidFill>
            <a:miter lim="400000"/>
          </a:ln>
        </p:spPr>
        <p:txBody>
          <a:bodyPr lIns="45718" tIns="45718" rIns="45718" bIns="45718"/>
          <a:lstStyle/>
          <a:p>
            <a:pPr/>
          </a:p>
        </p:txBody>
      </p:sp>
      <p:sp>
        <p:nvSpPr>
          <p:cNvPr id="116" name="正文级别 1…"/>
          <p:cNvSpPr txBox="1"/>
          <p:nvPr>
            <p:ph type="body" sz="half" idx="1" hasCustomPrompt="1"/>
          </p:nvPr>
        </p:nvSpPr>
        <p:spPr>
          <a:xfrm>
            <a:off x="571500" y="3898900"/>
            <a:ext cx="23236827" cy="5499100"/>
          </a:xfrm>
          <a:prstGeom prst="rect">
            <a:avLst/>
          </a:prstGeom>
        </p:spPr>
        <p:txBody>
          <a:bodyPr/>
          <a:lstStyle>
            <a:lvl1pPr defTabSz="825500">
              <a:lnSpc>
                <a:spcPct val="100000"/>
              </a:lnSpc>
              <a:defRPr spc="-239" sz="12000">
                <a:latin typeface="Founders Grotesk"/>
                <a:ea typeface="Founders Grotesk"/>
                <a:cs typeface="Founders Grotesk"/>
                <a:sym typeface="Founders Grotesk"/>
              </a:defRPr>
            </a:lvl1pPr>
            <a:lvl2pPr defTabSz="825500">
              <a:lnSpc>
                <a:spcPct val="100000"/>
              </a:lnSpc>
              <a:defRPr spc="-239" sz="12000">
                <a:latin typeface="Founders Grotesk"/>
                <a:ea typeface="Founders Grotesk"/>
                <a:cs typeface="Founders Grotesk"/>
                <a:sym typeface="Founders Grotesk"/>
              </a:defRPr>
            </a:lvl2pPr>
            <a:lvl3pPr defTabSz="825500">
              <a:lnSpc>
                <a:spcPct val="100000"/>
              </a:lnSpc>
              <a:defRPr spc="-239" sz="12000">
                <a:latin typeface="Founders Grotesk"/>
                <a:ea typeface="Founders Grotesk"/>
                <a:cs typeface="Founders Grotesk"/>
                <a:sym typeface="Founders Grotesk"/>
              </a:defRPr>
            </a:lvl3pPr>
            <a:lvl4pPr defTabSz="825500">
              <a:lnSpc>
                <a:spcPct val="100000"/>
              </a:lnSpc>
              <a:defRPr spc="-239" sz="12000">
                <a:latin typeface="Founders Grotesk"/>
                <a:ea typeface="Founders Grotesk"/>
                <a:cs typeface="Founders Grotesk"/>
                <a:sym typeface="Founders Grotesk"/>
              </a:defRPr>
            </a:lvl4pPr>
            <a:lvl5pPr defTabSz="825500">
              <a:lnSpc>
                <a:spcPct val="100000"/>
              </a:lnSpc>
              <a:defRPr spc="-239" sz="12000">
                <a:latin typeface="Founders Grotesk"/>
                <a:ea typeface="Founders Grotesk"/>
                <a:cs typeface="Founders Grotesk"/>
                <a:sym typeface="Founders Grotesk"/>
              </a:defRPr>
            </a:lvl5pPr>
          </a:lstStyle>
          <a:p>
            <a:pPr/>
            <a:r>
              <a:t>说明</a:t>
            </a:r>
          </a:p>
          <a:p>
            <a:pPr lvl="1"/>
            <a:r>
              <a:t/>
            </a:r>
          </a:p>
          <a:p>
            <a:pPr lvl="2"/>
            <a:r>
              <a:t/>
            </a:r>
          </a:p>
          <a:p>
            <a:pPr lvl="3"/>
            <a:r>
              <a:t/>
            </a:r>
          </a:p>
          <a:p>
            <a:pPr lvl="4"/>
            <a:r>
              <a:t/>
            </a:r>
          </a:p>
        </p:txBody>
      </p:sp>
      <p:sp>
        <p:nvSpPr>
          <p:cNvPr id="11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显著事实">
    <p:spTree>
      <p:nvGrpSpPr>
        <p:cNvPr id="1" name=""/>
        <p:cNvGrpSpPr/>
        <p:nvPr/>
      </p:nvGrpSpPr>
      <p:grpSpPr>
        <a:xfrm>
          <a:off x="0" y="0"/>
          <a:ext cx="0" cy="0"/>
          <a:chOff x="0" y="0"/>
          <a:chExt cx="0" cy="0"/>
        </a:xfrm>
      </p:grpSpPr>
      <p:sp>
        <p:nvSpPr>
          <p:cNvPr id="124" name="正文级别 1…"/>
          <p:cNvSpPr txBox="1"/>
          <p:nvPr>
            <p:ph type="body" idx="1" hasCustomPrompt="1"/>
          </p:nvPr>
        </p:nvSpPr>
        <p:spPr>
          <a:xfrm>
            <a:off x="634998" y="1346200"/>
            <a:ext cx="23241004" cy="8451368"/>
          </a:xfrm>
          <a:prstGeom prst="rect">
            <a:avLst/>
          </a:prstGeom>
        </p:spPr>
        <p:txBody>
          <a:bodyPr anchor="b"/>
          <a:lstStyle>
            <a:lvl1pPr defTabSz="825500">
              <a:defRPr spc="-419" sz="42000">
                <a:latin typeface="Founders Grotesk Light"/>
                <a:ea typeface="Founders Grotesk Light"/>
                <a:cs typeface="Founders Grotesk Light"/>
                <a:sym typeface="Founders Grotesk Light"/>
              </a:defRPr>
            </a:lvl1pPr>
            <a:lvl2pPr defTabSz="825500">
              <a:defRPr spc="-419" sz="42000">
                <a:latin typeface="Founders Grotesk Light"/>
                <a:ea typeface="Founders Grotesk Light"/>
                <a:cs typeface="Founders Grotesk Light"/>
                <a:sym typeface="Founders Grotesk Light"/>
              </a:defRPr>
            </a:lvl2pPr>
            <a:lvl3pPr defTabSz="825500">
              <a:defRPr spc="-419" sz="42000">
                <a:latin typeface="Founders Grotesk Light"/>
                <a:ea typeface="Founders Grotesk Light"/>
                <a:cs typeface="Founders Grotesk Light"/>
                <a:sym typeface="Founders Grotesk Light"/>
              </a:defRPr>
            </a:lvl3pPr>
            <a:lvl4pPr defTabSz="825500">
              <a:defRPr spc="-419" sz="42000">
                <a:latin typeface="Founders Grotesk Light"/>
                <a:ea typeface="Founders Grotesk Light"/>
                <a:cs typeface="Founders Grotesk Light"/>
                <a:sym typeface="Founders Grotesk Light"/>
              </a:defRPr>
            </a:lvl4pPr>
            <a:lvl5pPr defTabSz="825500">
              <a:defRPr spc="-419" sz="42000">
                <a:latin typeface="Founders Grotesk Light"/>
                <a:ea typeface="Founders Grotesk Light"/>
                <a:cs typeface="Founders Grotesk Light"/>
                <a:sym typeface="Founders Grotesk Light"/>
              </a:defRPr>
            </a:lvl5pPr>
          </a:lstStyle>
          <a:p>
            <a:pPr/>
            <a:r>
              <a:t>100%</a:t>
            </a:r>
          </a:p>
          <a:p>
            <a:pPr lvl="1"/>
            <a:r>
              <a:t/>
            </a:r>
          </a:p>
          <a:p>
            <a:pPr lvl="2"/>
            <a:r>
              <a:t/>
            </a:r>
          </a:p>
          <a:p>
            <a:pPr lvl="3"/>
            <a:r>
              <a:t/>
            </a:r>
          </a:p>
          <a:p>
            <a:pPr lvl="4"/>
            <a:r>
              <a:t/>
            </a:r>
          </a:p>
        </p:txBody>
      </p:sp>
      <p:sp>
        <p:nvSpPr>
          <p:cNvPr id="125" name="事实信息"/>
          <p:cNvSpPr txBox="1"/>
          <p:nvPr>
            <p:ph type="body" sz="quarter" idx="21" hasCustomPrompt="1"/>
          </p:nvPr>
        </p:nvSpPr>
        <p:spPr>
          <a:xfrm>
            <a:off x="635000" y="9170947"/>
            <a:ext cx="23241000" cy="932818"/>
          </a:xfrm>
          <a:prstGeom prst="rect">
            <a:avLst/>
          </a:prstGeom>
        </p:spPr>
        <p:txBody>
          <a:bodyPr anchor="t"/>
          <a:lstStyle>
            <a:lvl1pPr>
              <a:defRPr spc="-100"/>
            </a:lvl1pPr>
          </a:lstStyle>
          <a:p>
            <a:pPr/>
            <a:r>
              <a:t>事实信息</a:t>
            </a:r>
          </a:p>
        </p:txBody>
      </p:sp>
      <p:sp>
        <p:nvSpPr>
          <p:cNvPr id="126" name="线条"/>
          <p:cNvSpPr/>
          <p:nvPr/>
        </p:nvSpPr>
        <p:spPr>
          <a:xfrm>
            <a:off x="634999" y="12192000"/>
            <a:ext cx="23118145" cy="0"/>
          </a:xfrm>
          <a:prstGeom prst="line">
            <a:avLst/>
          </a:prstGeom>
          <a:ln w="38100">
            <a:solidFill>
              <a:srgbClr val="000034"/>
            </a:solidFill>
            <a:miter lim="400000"/>
          </a:ln>
        </p:spPr>
        <p:txBody>
          <a:bodyPr lIns="45718" tIns="45718" rIns="45718" bIns="45718"/>
          <a:lstStyle/>
          <a:p>
            <a:pPr/>
          </a:p>
        </p:txBody>
      </p:sp>
      <p:sp>
        <p:nvSpPr>
          <p:cNvPr id="127" name="线条"/>
          <p:cNvSpPr/>
          <p:nvPr/>
        </p:nvSpPr>
        <p:spPr>
          <a:xfrm>
            <a:off x="639140" y="692906"/>
            <a:ext cx="23114005" cy="2"/>
          </a:xfrm>
          <a:prstGeom prst="line">
            <a:avLst/>
          </a:prstGeom>
          <a:ln w="114300">
            <a:solidFill>
              <a:srgbClr val="000034"/>
            </a:solidFill>
            <a:miter lim="400000"/>
          </a:ln>
        </p:spPr>
        <p:txBody>
          <a:bodyPr lIns="45718" tIns="45718" rIns="45718" bIns="45718"/>
          <a:lstStyle/>
          <a:p>
            <a:pPr/>
          </a:p>
        </p:txBody>
      </p:sp>
      <p:sp>
        <p:nvSpPr>
          <p:cNvPr id="12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135" name="正文级别 1…"/>
          <p:cNvSpPr txBox="1"/>
          <p:nvPr>
            <p:ph type="body" sz="quarter" idx="1" hasCustomPrompt="1"/>
          </p:nvPr>
        </p:nvSpPr>
        <p:spPr>
          <a:prstGeom prst="rect">
            <a:avLst/>
          </a:prstGeom>
        </p:spPr>
        <p:txBody>
          <a:bodyPr/>
          <a:lstStyle/>
          <a:p>
            <a:pPr/>
            <a:r>
              <a:t>属性</a:t>
            </a:r>
          </a:p>
          <a:p>
            <a:pPr lvl="1"/>
            <a:r>
              <a:t/>
            </a:r>
          </a:p>
          <a:p>
            <a:pPr lvl="2"/>
            <a:r>
              <a:t/>
            </a:r>
          </a:p>
          <a:p>
            <a:pPr lvl="3"/>
            <a:r>
              <a:t/>
            </a:r>
          </a:p>
          <a:p>
            <a:pPr lvl="4"/>
            <a:r>
              <a:t/>
            </a:r>
          </a:p>
        </p:txBody>
      </p:sp>
      <p:sp>
        <p:nvSpPr>
          <p:cNvPr id="136" name="正文级别 1…"/>
          <p:cNvSpPr txBox="1"/>
          <p:nvPr>
            <p:ph type="body" sz="half" idx="21" hasCustomPrompt="1"/>
          </p:nvPr>
        </p:nvSpPr>
        <p:spPr>
          <a:xfrm>
            <a:off x="515836" y="1325581"/>
            <a:ext cx="23241006" cy="4970080"/>
          </a:xfrm>
          <a:prstGeom prst="rect">
            <a:avLst/>
          </a:prstGeom>
        </p:spPr>
        <p:txBody>
          <a:bodyPr anchor="t"/>
          <a:lstStyle>
            <a:lvl1pPr marL="419100" indent="-419100" defTabSz="825500">
              <a:defRPr spc="-200" sz="12000">
                <a:latin typeface="Founders Grotesk"/>
                <a:ea typeface="Founders Grotesk"/>
                <a:cs typeface="Founders Grotesk"/>
                <a:sym typeface="Founders Grotesk"/>
              </a:defRPr>
            </a:lvl1pPr>
          </a:lstStyle>
          <a:p>
            <a:pPr/>
            <a:r>
              <a:t>“著名引文”</a:t>
            </a:r>
          </a:p>
        </p:txBody>
      </p:sp>
      <p:sp>
        <p:nvSpPr>
          <p:cNvPr id="13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照片 - 3 联">
    <p:bg>
      <p:bgPr>
        <a:solidFill>
          <a:srgbClr val="FFFFFF"/>
        </a:solidFill>
      </p:bgPr>
    </p:bg>
    <p:spTree>
      <p:nvGrpSpPr>
        <p:cNvPr id="1" name=""/>
        <p:cNvGrpSpPr/>
        <p:nvPr/>
      </p:nvGrpSpPr>
      <p:grpSpPr>
        <a:xfrm>
          <a:off x="0" y="0"/>
          <a:ext cx="0" cy="0"/>
          <a:chOff x="0" y="0"/>
          <a:chExt cx="0" cy="0"/>
        </a:xfrm>
      </p:grpSpPr>
      <p:sp>
        <p:nvSpPr>
          <p:cNvPr id="144" name="图像"/>
          <p:cNvSpPr/>
          <p:nvPr>
            <p:ph type="pic" sz="half" idx="21"/>
          </p:nvPr>
        </p:nvSpPr>
        <p:spPr>
          <a:xfrm>
            <a:off x="12192000" y="-1003300"/>
            <a:ext cx="11557000" cy="7679267"/>
          </a:xfrm>
          <a:prstGeom prst="rect">
            <a:avLst/>
          </a:prstGeom>
        </p:spPr>
        <p:txBody>
          <a:bodyPr lIns="91439" tIns="45719" rIns="91439" bIns="45719" anchor="t">
            <a:noAutofit/>
          </a:bodyPr>
          <a:lstStyle/>
          <a:p>
            <a:pPr/>
          </a:p>
        </p:txBody>
      </p:sp>
      <p:sp>
        <p:nvSpPr>
          <p:cNvPr id="145" name="图像"/>
          <p:cNvSpPr/>
          <p:nvPr>
            <p:ph type="pic" sz="half" idx="22"/>
          </p:nvPr>
        </p:nvSpPr>
        <p:spPr>
          <a:xfrm>
            <a:off x="12192000" y="5397500"/>
            <a:ext cx="11557000" cy="7749789"/>
          </a:xfrm>
          <a:prstGeom prst="rect">
            <a:avLst/>
          </a:prstGeom>
        </p:spPr>
        <p:txBody>
          <a:bodyPr lIns="91439" tIns="45719" rIns="91439" bIns="45719" anchor="t">
            <a:noAutofit/>
          </a:bodyPr>
          <a:lstStyle/>
          <a:p>
            <a:pPr/>
          </a:p>
        </p:txBody>
      </p:sp>
      <p:sp>
        <p:nvSpPr>
          <p:cNvPr id="146" name="图像"/>
          <p:cNvSpPr/>
          <p:nvPr>
            <p:ph type="pic" idx="23"/>
          </p:nvPr>
        </p:nvSpPr>
        <p:spPr>
          <a:xfrm>
            <a:off x="571500" y="-698500"/>
            <a:ext cx="11684000" cy="14426495"/>
          </a:xfrm>
          <a:prstGeom prst="rect">
            <a:avLst/>
          </a:prstGeom>
        </p:spPr>
        <p:txBody>
          <a:bodyPr lIns="91439" tIns="45719" rIns="91439" bIns="45719" anchor="t">
            <a:noAutofit/>
          </a:bodyPr>
          <a:lstStyle/>
          <a:p>
            <a:pPr/>
          </a:p>
        </p:txBody>
      </p:sp>
      <p:sp>
        <p:nvSpPr>
          <p:cNvPr id="14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照片">
    <p:bg>
      <p:bgPr>
        <a:solidFill>
          <a:srgbClr val="FFFFFF"/>
        </a:solidFill>
      </p:bgPr>
    </p:bg>
    <p:spTree>
      <p:nvGrpSpPr>
        <p:cNvPr id="1" name=""/>
        <p:cNvGrpSpPr/>
        <p:nvPr/>
      </p:nvGrpSpPr>
      <p:grpSpPr>
        <a:xfrm>
          <a:off x="0" y="0"/>
          <a:ext cx="0" cy="0"/>
          <a:chOff x="0" y="0"/>
          <a:chExt cx="0" cy="0"/>
        </a:xfrm>
      </p:grpSpPr>
      <p:sp>
        <p:nvSpPr>
          <p:cNvPr id="154" name="1054398042_3378x2084.jpeg"/>
          <p:cNvSpPr/>
          <p:nvPr>
            <p:ph type="pic" idx="21"/>
          </p:nvPr>
        </p:nvSpPr>
        <p:spPr>
          <a:xfrm>
            <a:off x="0" y="-2984500"/>
            <a:ext cx="28333700" cy="17480000"/>
          </a:xfrm>
          <a:prstGeom prst="rect">
            <a:avLst/>
          </a:prstGeom>
        </p:spPr>
        <p:txBody>
          <a:bodyPr lIns="91439" tIns="45719" rIns="91439" bIns="45719" anchor="t">
            <a:noAutofit/>
          </a:bodyPr>
          <a:lstStyle/>
          <a:p>
            <a:pPr/>
          </a:p>
        </p:txBody>
      </p:sp>
      <p:sp>
        <p:nvSpPr>
          <p:cNvPr id="155"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bg>
      <p:bgPr>
        <a:solidFill>
          <a:srgbClr val="FFFFFF"/>
        </a:solidFill>
      </p:bgPr>
    </p:bg>
    <p:spTree>
      <p:nvGrpSpPr>
        <p:cNvPr id="1" name=""/>
        <p:cNvGrpSpPr/>
        <p:nvPr/>
      </p:nvGrpSpPr>
      <p:grpSpPr>
        <a:xfrm>
          <a:off x="0" y="0"/>
          <a:ext cx="0" cy="0"/>
          <a:chOff x="0" y="0"/>
          <a:chExt cx="0" cy="0"/>
        </a:xfrm>
      </p:grpSpPr>
      <p:sp>
        <p:nvSpPr>
          <p:cNvPr id="16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与项目符号">
    <p:bg>
      <p:bgPr>
        <a:solidFill>
          <a:srgbClr val="FFFFFF"/>
        </a:solidFill>
      </p:bgPr>
    </p:bg>
    <p:spTree>
      <p:nvGrpSpPr>
        <p:cNvPr id="1" name=""/>
        <p:cNvGrpSpPr/>
        <p:nvPr/>
      </p:nvGrpSpPr>
      <p:grpSpPr>
        <a:xfrm>
          <a:off x="0" y="0"/>
          <a:ext cx="0" cy="0"/>
          <a:chOff x="0" y="0"/>
          <a:chExt cx="0" cy="0"/>
        </a:xfrm>
      </p:grpSpPr>
      <p:pic>
        <p:nvPicPr>
          <p:cNvPr id="169" name="线条 线条" descr="线条 线条"/>
          <p:cNvPicPr>
            <a:picLocks noChangeAspect="1"/>
          </p:cNvPicPr>
          <p:nvPr/>
        </p:nvPicPr>
        <p:blipFill>
          <a:blip r:embed="rId2">
            <a:extLst/>
          </a:blip>
          <a:stretch>
            <a:fillRect/>
          </a:stretch>
        </p:blipFill>
        <p:spPr>
          <a:xfrm>
            <a:off x="571500" y="12319000"/>
            <a:ext cx="23241000" cy="127000"/>
          </a:xfrm>
          <a:prstGeom prst="rect">
            <a:avLst/>
          </a:prstGeom>
          <a:ln w="12700">
            <a:miter lim="400000"/>
          </a:ln>
        </p:spPr>
      </p:pic>
      <p:pic>
        <p:nvPicPr>
          <p:cNvPr id="170" name="线条 线条" descr="线条 线条"/>
          <p:cNvPicPr>
            <a:picLocks noChangeAspect="1"/>
          </p:cNvPicPr>
          <p:nvPr/>
        </p:nvPicPr>
        <p:blipFill>
          <a:blip r:embed="rId3">
            <a:extLst/>
          </a:blip>
          <a:stretch>
            <a:fillRect/>
          </a:stretch>
        </p:blipFill>
        <p:spPr>
          <a:xfrm>
            <a:off x="601040" y="654806"/>
            <a:ext cx="23190205" cy="76204"/>
          </a:xfrm>
          <a:prstGeom prst="rect">
            <a:avLst/>
          </a:prstGeom>
          <a:ln w="12700">
            <a:miter lim="400000"/>
          </a:ln>
        </p:spPr>
      </p:pic>
      <p:sp>
        <p:nvSpPr>
          <p:cNvPr id="171" name="正文级别 1…"/>
          <p:cNvSpPr txBox="1"/>
          <p:nvPr>
            <p:ph type="body" sz="quarter" idx="1" hasCustomPrompt="1"/>
          </p:nvPr>
        </p:nvSpPr>
        <p:spPr>
          <a:xfrm>
            <a:off x="571500" y="12396258"/>
            <a:ext cx="23241000" cy="555248"/>
          </a:xfrm>
          <a:prstGeom prst="rect">
            <a:avLst/>
          </a:prstGeom>
        </p:spPr>
        <p:txBody>
          <a:bodyPr anchor="t"/>
          <a:lstStyle>
            <a:lvl1pPr defTabSz="759459">
              <a:lnSpc>
                <a:spcPct val="100000"/>
              </a:lnSpc>
              <a:defRPr b="1" cap="all" spc="154" sz="2500">
                <a:solidFill>
                  <a:srgbClr val="555952"/>
                </a:solidFill>
                <a:latin typeface="Founders Grotesk Condensed"/>
                <a:ea typeface="Founders Grotesk Condensed"/>
                <a:cs typeface="Founders Grotesk Condensed"/>
                <a:sym typeface="Founders Grotesk Condensed"/>
              </a:defRPr>
            </a:lvl1pPr>
            <a:lvl2pPr defTabSz="759459">
              <a:lnSpc>
                <a:spcPct val="100000"/>
              </a:lnSpc>
              <a:defRPr b="1" cap="all" spc="154" sz="2500">
                <a:solidFill>
                  <a:srgbClr val="555952"/>
                </a:solidFill>
                <a:latin typeface="Founders Grotesk Condensed"/>
                <a:ea typeface="Founders Grotesk Condensed"/>
                <a:cs typeface="Founders Grotesk Condensed"/>
                <a:sym typeface="Founders Grotesk Condensed"/>
              </a:defRPr>
            </a:lvl2pPr>
            <a:lvl3pPr defTabSz="759459">
              <a:lnSpc>
                <a:spcPct val="100000"/>
              </a:lnSpc>
              <a:defRPr b="1" cap="all" spc="154" sz="2500">
                <a:solidFill>
                  <a:srgbClr val="555952"/>
                </a:solidFill>
                <a:latin typeface="Founders Grotesk Condensed"/>
                <a:ea typeface="Founders Grotesk Condensed"/>
                <a:cs typeface="Founders Grotesk Condensed"/>
                <a:sym typeface="Founders Grotesk Condensed"/>
              </a:defRPr>
            </a:lvl3pPr>
            <a:lvl4pPr defTabSz="759459">
              <a:lnSpc>
                <a:spcPct val="100000"/>
              </a:lnSpc>
              <a:defRPr b="1" cap="all" spc="154" sz="2500">
                <a:solidFill>
                  <a:srgbClr val="555952"/>
                </a:solidFill>
                <a:latin typeface="Founders Grotesk Condensed"/>
                <a:ea typeface="Founders Grotesk Condensed"/>
                <a:cs typeface="Founders Grotesk Condensed"/>
                <a:sym typeface="Founders Grotesk Condensed"/>
              </a:defRPr>
            </a:lvl4pPr>
            <a:lvl5pPr defTabSz="759459">
              <a:lnSpc>
                <a:spcPct val="100000"/>
              </a:lnSpc>
              <a:defRPr b="1" cap="all" spc="154" sz="2500">
                <a:solidFill>
                  <a:srgbClr val="555952"/>
                </a:solidFill>
                <a:latin typeface="Founders Grotesk Condensed"/>
                <a:ea typeface="Founders Grotesk Condensed"/>
                <a:cs typeface="Founders Grotesk Condensed"/>
                <a:sym typeface="Founders Grotesk Condensed"/>
              </a:defRPr>
            </a:lvl5pPr>
          </a:lstStyle>
          <a:p>
            <a:pPr/>
            <a:r>
              <a:t>作者和日期</a:t>
            </a:r>
          </a:p>
          <a:p>
            <a:pPr lvl="1"/>
            <a:r>
              <a:t/>
            </a:r>
          </a:p>
          <a:p>
            <a:pPr lvl="2"/>
            <a:r>
              <a:t/>
            </a:r>
          </a:p>
          <a:p>
            <a:pPr lvl="3"/>
            <a:r>
              <a:t/>
            </a:r>
          </a:p>
          <a:p>
            <a:pPr lvl="4"/>
            <a:r>
              <a:t/>
            </a:r>
          </a:p>
        </p:txBody>
      </p:sp>
      <p:sp>
        <p:nvSpPr>
          <p:cNvPr id="172" name="正文级别 1…"/>
          <p:cNvSpPr txBox="1"/>
          <p:nvPr>
            <p:ph type="body" idx="21" hasCustomPrompt="1"/>
          </p:nvPr>
        </p:nvSpPr>
        <p:spPr>
          <a:xfrm>
            <a:off x="571500" y="3009493"/>
            <a:ext cx="23241000" cy="7697014"/>
          </a:xfrm>
          <a:prstGeom prst="rect">
            <a:avLst/>
          </a:prstGeom>
        </p:spPr>
        <p:txBody>
          <a:bodyPr anchor="t"/>
          <a:lstStyle>
            <a:lvl1pPr marL="457200" indent="-457200" defTabSz="825500">
              <a:spcBef>
                <a:spcPts val="3600"/>
              </a:spcBef>
              <a:buClr>
                <a:schemeClr val="accent1"/>
              </a:buClr>
              <a:buSzPct val="100000"/>
              <a:buChar char="•"/>
              <a:defRPr spc="-100" sz="4200">
                <a:solidFill>
                  <a:srgbClr val="555952"/>
                </a:solidFill>
                <a:latin typeface="Founders Grotesk Text"/>
                <a:ea typeface="Founders Grotesk Text"/>
                <a:cs typeface="Founders Grotesk Text"/>
                <a:sym typeface="Founders Grotesk Text"/>
              </a:defRPr>
            </a:lvl1pPr>
          </a:lstStyle>
          <a:p>
            <a:pPr/>
            <a:r>
              <a:t>幻灯片项目符号文本</a:t>
            </a:r>
          </a:p>
        </p:txBody>
      </p:sp>
      <p:sp>
        <p:nvSpPr>
          <p:cNvPr id="173" name="幻灯片标题"/>
          <p:cNvSpPr txBox="1"/>
          <p:nvPr>
            <p:ph type="title" hasCustomPrompt="1"/>
          </p:nvPr>
        </p:nvSpPr>
        <p:spPr>
          <a:xfrm>
            <a:off x="571500" y="652482"/>
            <a:ext cx="23241000" cy="1951018"/>
          </a:xfrm>
          <a:prstGeom prst="rect">
            <a:avLst/>
          </a:prstGeom>
        </p:spPr>
        <p:txBody>
          <a:bodyPr/>
          <a:lstStyle>
            <a:lvl1pPr>
              <a:lnSpc>
                <a:spcPct val="60000"/>
              </a:lnSpc>
              <a:defRPr spc="-239" sz="12000">
                <a:solidFill>
                  <a:srgbClr val="232185"/>
                </a:solidFill>
                <a:latin typeface="Founders Grotesk Semibold"/>
                <a:ea typeface="Founders Grotesk Semibold"/>
                <a:cs typeface="Founders Grotesk Semibold"/>
                <a:sym typeface="Founders Grotesk Semibold"/>
              </a:defRPr>
            </a:lvl1pPr>
          </a:lstStyle>
          <a:p>
            <a:pPr/>
            <a:r>
              <a:t>幻灯片标题</a:t>
            </a:r>
          </a:p>
        </p:txBody>
      </p:sp>
      <p:sp>
        <p:nvSpPr>
          <p:cNvPr id="174" name="幻灯片编号"/>
          <p:cNvSpPr txBox="1"/>
          <p:nvPr>
            <p:ph type="sldNum" sz="quarter" idx="2"/>
          </p:nvPr>
        </p:nvSpPr>
        <p:spPr>
          <a:xfrm>
            <a:off x="23436123" y="12268201"/>
            <a:ext cx="371755" cy="55524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与项目符号">
    <p:bg>
      <p:bgPr>
        <a:solidFill>
          <a:srgbClr val="FFFFFF"/>
        </a:solidFill>
      </p:bgPr>
    </p:bg>
    <p:spTree>
      <p:nvGrpSpPr>
        <p:cNvPr id="1" name=""/>
        <p:cNvGrpSpPr/>
        <p:nvPr/>
      </p:nvGrpSpPr>
      <p:grpSpPr>
        <a:xfrm>
          <a:off x="0" y="0"/>
          <a:ext cx="0" cy="0"/>
          <a:chOff x="0" y="0"/>
          <a:chExt cx="0" cy="0"/>
        </a:xfrm>
      </p:grpSpPr>
      <p:sp>
        <p:nvSpPr>
          <p:cNvPr id="181" name="线条"/>
          <p:cNvSpPr/>
          <p:nvPr/>
        </p:nvSpPr>
        <p:spPr>
          <a:xfrm>
            <a:off x="635000" y="12192000"/>
            <a:ext cx="23114001" cy="0"/>
          </a:xfrm>
          <a:prstGeom prst="line">
            <a:avLst/>
          </a:prstGeom>
          <a:ln w="38100">
            <a:solidFill>
              <a:schemeClr val="accent4"/>
            </a:solidFill>
            <a:miter lim="400000"/>
          </a:ln>
        </p:spPr>
        <p:txBody>
          <a:bodyPr lIns="45718" tIns="45718" rIns="45718" bIns="45718"/>
          <a:lstStyle/>
          <a:p>
            <a:pPr/>
          </a:p>
        </p:txBody>
      </p:sp>
      <p:sp>
        <p:nvSpPr>
          <p:cNvPr id="182" name="线条"/>
          <p:cNvSpPr/>
          <p:nvPr/>
        </p:nvSpPr>
        <p:spPr>
          <a:xfrm>
            <a:off x="639140" y="692906"/>
            <a:ext cx="23114005" cy="2"/>
          </a:xfrm>
          <a:prstGeom prst="line">
            <a:avLst/>
          </a:prstGeom>
          <a:ln w="114300">
            <a:solidFill>
              <a:schemeClr val="accent4"/>
            </a:solidFill>
            <a:miter lim="400000"/>
          </a:ln>
        </p:spPr>
        <p:txBody>
          <a:bodyPr lIns="45718" tIns="45718" rIns="45718" bIns="45718"/>
          <a:lstStyle/>
          <a:p>
            <a:pPr/>
          </a:p>
        </p:txBody>
      </p:sp>
      <p:sp>
        <p:nvSpPr>
          <p:cNvPr id="183" name="正文级别 1…"/>
          <p:cNvSpPr txBox="1"/>
          <p:nvPr>
            <p:ph type="body" sz="quarter" idx="1" hasCustomPrompt="1"/>
          </p:nvPr>
        </p:nvSpPr>
        <p:spPr>
          <a:xfrm>
            <a:off x="571500" y="12269258"/>
            <a:ext cx="23241000" cy="555247"/>
          </a:xfrm>
          <a:prstGeom prst="rect">
            <a:avLst/>
          </a:prstGeom>
        </p:spPr>
        <p:txBody>
          <a:bodyPr anchor="t"/>
          <a:lstStyle>
            <a:lvl1pPr defTabSz="759459">
              <a:lnSpc>
                <a:spcPct val="100000"/>
              </a:lnSpc>
              <a:defRPr b="1" cap="all" spc="154" sz="2500">
                <a:latin typeface="Founders Grotesk Condensed"/>
                <a:ea typeface="Founders Grotesk Condensed"/>
                <a:cs typeface="Founders Grotesk Condensed"/>
                <a:sym typeface="Founders Grotesk Condensed"/>
              </a:defRPr>
            </a:lvl1pPr>
            <a:lvl2pPr defTabSz="759459">
              <a:lnSpc>
                <a:spcPct val="100000"/>
              </a:lnSpc>
              <a:defRPr b="1" cap="all" spc="154" sz="2500">
                <a:latin typeface="Founders Grotesk Condensed"/>
                <a:ea typeface="Founders Grotesk Condensed"/>
                <a:cs typeface="Founders Grotesk Condensed"/>
                <a:sym typeface="Founders Grotesk Condensed"/>
              </a:defRPr>
            </a:lvl2pPr>
            <a:lvl3pPr defTabSz="759459">
              <a:lnSpc>
                <a:spcPct val="100000"/>
              </a:lnSpc>
              <a:defRPr b="1" cap="all" spc="154" sz="2500">
                <a:latin typeface="Founders Grotesk Condensed"/>
                <a:ea typeface="Founders Grotesk Condensed"/>
                <a:cs typeface="Founders Grotesk Condensed"/>
                <a:sym typeface="Founders Grotesk Condensed"/>
              </a:defRPr>
            </a:lvl3pPr>
            <a:lvl4pPr defTabSz="759459">
              <a:lnSpc>
                <a:spcPct val="100000"/>
              </a:lnSpc>
              <a:defRPr b="1" cap="all" spc="154" sz="2500">
                <a:latin typeface="Founders Grotesk Condensed"/>
                <a:ea typeface="Founders Grotesk Condensed"/>
                <a:cs typeface="Founders Grotesk Condensed"/>
                <a:sym typeface="Founders Grotesk Condensed"/>
              </a:defRPr>
            </a:lvl4pPr>
            <a:lvl5pPr defTabSz="759459">
              <a:lnSpc>
                <a:spcPct val="100000"/>
              </a:lnSpc>
              <a:defRPr b="1" cap="all" spc="154" sz="2500">
                <a:latin typeface="Founders Grotesk Condensed"/>
                <a:ea typeface="Founders Grotesk Condensed"/>
                <a:cs typeface="Founders Grotesk Condensed"/>
                <a:sym typeface="Founders Grotesk Condensed"/>
              </a:defRPr>
            </a:lvl5pPr>
          </a:lstStyle>
          <a:p>
            <a:pPr/>
            <a:r>
              <a:t>作者和日期</a:t>
            </a:r>
          </a:p>
          <a:p>
            <a:pPr lvl="1"/>
            <a:r>
              <a:t/>
            </a:r>
          </a:p>
          <a:p>
            <a:pPr lvl="2"/>
            <a:r>
              <a:t/>
            </a:r>
          </a:p>
          <a:p>
            <a:pPr lvl="3"/>
            <a:r>
              <a:t/>
            </a:r>
          </a:p>
          <a:p>
            <a:pPr lvl="4"/>
            <a:r>
              <a:t/>
            </a:r>
          </a:p>
        </p:txBody>
      </p:sp>
      <p:sp>
        <p:nvSpPr>
          <p:cNvPr id="184" name="正文级别 1…"/>
          <p:cNvSpPr txBox="1"/>
          <p:nvPr>
            <p:ph type="body" idx="21" hasCustomPrompt="1"/>
          </p:nvPr>
        </p:nvSpPr>
        <p:spPr>
          <a:xfrm>
            <a:off x="571500" y="3904441"/>
            <a:ext cx="23241000" cy="7697009"/>
          </a:xfrm>
          <a:prstGeom prst="rect">
            <a:avLst/>
          </a:prstGeom>
        </p:spPr>
        <p:txBody>
          <a:bodyPr anchor="t"/>
          <a:lstStyle>
            <a:lvl1pPr marL="457200" indent="-457200" defTabSz="825500">
              <a:spcBef>
                <a:spcPts val="3600"/>
              </a:spcBef>
              <a:buClr>
                <a:schemeClr val="accent1"/>
              </a:buClr>
              <a:buSzPct val="100000"/>
              <a:buChar char="•"/>
              <a:defRPr spc="-100" sz="4200">
                <a:solidFill>
                  <a:srgbClr val="000000"/>
                </a:solidFill>
                <a:latin typeface="Founders Grotesk Text"/>
                <a:ea typeface="Founders Grotesk Text"/>
                <a:cs typeface="Founders Grotesk Text"/>
                <a:sym typeface="Founders Grotesk Text"/>
              </a:defRPr>
            </a:lvl1pPr>
          </a:lstStyle>
          <a:p>
            <a:pPr/>
            <a:r>
              <a:t>幻灯片项目符号文本</a:t>
            </a:r>
          </a:p>
        </p:txBody>
      </p:sp>
      <p:sp>
        <p:nvSpPr>
          <p:cNvPr id="185" name="幻灯片标题"/>
          <p:cNvSpPr txBox="1"/>
          <p:nvPr>
            <p:ph type="title" hasCustomPrompt="1"/>
          </p:nvPr>
        </p:nvSpPr>
        <p:spPr>
          <a:xfrm>
            <a:off x="571500" y="652482"/>
            <a:ext cx="23241000" cy="1951018"/>
          </a:xfrm>
          <a:prstGeom prst="rect">
            <a:avLst/>
          </a:prstGeom>
        </p:spPr>
        <p:txBody>
          <a:bodyPr/>
          <a:lstStyle>
            <a:lvl1pPr>
              <a:lnSpc>
                <a:spcPct val="60000"/>
              </a:lnSpc>
              <a:defRPr spc="-239" sz="12000">
                <a:solidFill>
                  <a:schemeClr val="accent1"/>
                </a:solidFill>
                <a:latin typeface="Founders Grotesk Semibold"/>
                <a:ea typeface="Founders Grotesk Semibold"/>
                <a:cs typeface="Founders Grotesk Semibold"/>
                <a:sym typeface="Founders Grotesk Semibold"/>
              </a:defRPr>
            </a:lvl1pPr>
          </a:lstStyle>
          <a:p>
            <a:pPr/>
            <a:r>
              <a:t>幻灯片标题</a:t>
            </a:r>
          </a:p>
        </p:txBody>
      </p:sp>
      <p:sp>
        <p:nvSpPr>
          <p:cNvPr id="186" name="幻灯片编号"/>
          <p:cNvSpPr txBox="1"/>
          <p:nvPr>
            <p:ph type="sldNum" sz="quarter" idx="2"/>
          </p:nvPr>
        </p:nvSpPr>
        <p:spPr>
          <a:xfrm>
            <a:off x="23436123" y="12268201"/>
            <a:ext cx="371755" cy="55524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与项目符号">
    <p:bg>
      <p:bgPr>
        <a:solidFill>
          <a:srgbClr val="FFFFFF"/>
        </a:solidFill>
      </p:bgPr>
    </p:bg>
    <p:spTree>
      <p:nvGrpSpPr>
        <p:cNvPr id="1" name=""/>
        <p:cNvGrpSpPr/>
        <p:nvPr/>
      </p:nvGrpSpPr>
      <p:grpSpPr>
        <a:xfrm>
          <a:off x="0" y="0"/>
          <a:ext cx="0" cy="0"/>
          <a:chOff x="0" y="0"/>
          <a:chExt cx="0" cy="0"/>
        </a:xfrm>
      </p:grpSpPr>
      <p:pic>
        <p:nvPicPr>
          <p:cNvPr id="193" name="线条 线条" descr="线条 线条"/>
          <p:cNvPicPr>
            <a:picLocks noChangeAspect="1"/>
          </p:cNvPicPr>
          <p:nvPr/>
        </p:nvPicPr>
        <p:blipFill>
          <a:blip r:embed="rId2">
            <a:extLst/>
          </a:blip>
          <a:stretch>
            <a:fillRect/>
          </a:stretch>
        </p:blipFill>
        <p:spPr>
          <a:xfrm>
            <a:off x="571500" y="12319000"/>
            <a:ext cx="23241000" cy="127000"/>
          </a:xfrm>
          <a:prstGeom prst="rect">
            <a:avLst/>
          </a:prstGeom>
          <a:ln w="12700">
            <a:miter lim="400000"/>
          </a:ln>
        </p:spPr>
      </p:pic>
      <p:pic>
        <p:nvPicPr>
          <p:cNvPr id="194" name="线条 线条" descr="线条 线条"/>
          <p:cNvPicPr>
            <a:picLocks noChangeAspect="1"/>
          </p:cNvPicPr>
          <p:nvPr/>
        </p:nvPicPr>
        <p:blipFill>
          <a:blip r:embed="rId3">
            <a:extLst/>
          </a:blip>
          <a:stretch>
            <a:fillRect/>
          </a:stretch>
        </p:blipFill>
        <p:spPr>
          <a:xfrm>
            <a:off x="601040" y="654806"/>
            <a:ext cx="23190205" cy="76204"/>
          </a:xfrm>
          <a:prstGeom prst="rect">
            <a:avLst/>
          </a:prstGeom>
          <a:ln w="12700">
            <a:miter lim="400000"/>
          </a:ln>
        </p:spPr>
      </p:pic>
      <p:sp>
        <p:nvSpPr>
          <p:cNvPr id="195" name="正文级别 1…"/>
          <p:cNvSpPr txBox="1"/>
          <p:nvPr>
            <p:ph type="body" sz="quarter" idx="1" hasCustomPrompt="1"/>
          </p:nvPr>
        </p:nvSpPr>
        <p:spPr>
          <a:xfrm>
            <a:off x="571500" y="12396258"/>
            <a:ext cx="23241000" cy="555248"/>
          </a:xfrm>
          <a:prstGeom prst="rect">
            <a:avLst/>
          </a:prstGeom>
        </p:spPr>
        <p:txBody>
          <a:bodyPr anchor="t"/>
          <a:lstStyle>
            <a:lvl1pPr defTabSz="758825">
              <a:lnSpc>
                <a:spcPct val="100000"/>
              </a:lnSpc>
              <a:tabLst>
                <a:tab pos="469900" algn="l"/>
              </a:tabLst>
              <a:defRPr b="1" cap="all" spc="154" sz="2500">
                <a:solidFill>
                  <a:srgbClr val="555952"/>
                </a:solidFill>
                <a:latin typeface="Founders Grotesk Condensed"/>
                <a:ea typeface="Founders Grotesk Condensed"/>
                <a:cs typeface="Founders Grotesk Condensed"/>
                <a:sym typeface="Founders Grotesk Condensed"/>
              </a:defRPr>
            </a:lvl1pPr>
            <a:lvl2pPr defTabSz="758825">
              <a:lnSpc>
                <a:spcPct val="100000"/>
              </a:lnSpc>
              <a:tabLst>
                <a:tab pos="469900" algn="l"/>
              </a:tabLst>
              <a:defRPr b="1" cap="all" spc="154" sz="2500">
                <a:solidFill>
                  <a:srgbClr val="555952"/>
                </a:solidFill>
                <a:latin typeface="Founders Grotesk Condensed"/>
                <a:ea typeface="Founders Grotesk Condensed"/>
                <a:cs typeface="Founders Grotesk Condensed"/>
                <a:sym typeface="Founders Grotesk Condensed"/>
              </a:defRPr>
            </a:lvl2pPr>
            <a:lvl3pPr defTabSz="758825">
              <a:lnSpc>
                <a:spcPct val="100000"/>
              </a:lnSpc>
              <a:tabLst>
                <a:tab pos="469900" algn="l"/>
              </a:tabLst>
              <a:defRPr b="1" cap="all" spc="154" sz="2500">
                <a:solidFill>
                  <a:srgbClr val="555952"/>
                </a:solidFill>
                <a:latin typeface="Founders Grotesk Condensed"/>
                <a:ea typeface="Founders Grotesk Condensed"/>
                <a:cs typeface="Founders Grotesk Condensed"/>
                <a:sym typeface="Founders Grotesk Condensed"/>
              </a:defRPr>
            </a:lvl3pPr>
            <a:lvl4pPr defTabSz="758825">
              <a:lnSpc>
                <a:spcPct val="100000"/>
              </a:lnSpc>
              <a:tabLst>
                <a:tab pos="469900" algn="l"/>
              </a:tabLst>
              <a:defRPr b="1" cap="all" spc="154" sz="2500">
                <a:solidFill>
                  <a:srgbClr val="555952"/>
                </a:solidFill>
                <a:latin typeface="Founders Grotesk Condensed"/>
                <a:ea typeface="Founders Grotesk Condensed"/>
                <a:cs typeface="Founders Grotesk Condensed"/>
                <a:sym typeface="Founders Grotesk Condensed"/>
              </a:defRPr>
            </a:lvl4pPr>
            <a:lvl5pPr defTabSz="758825">
              <a:lnSpc>
                <a:spcPct val="100000"/>
              </a:lnSpc>
              <a:tabLst>
                <a:tab pos="469900" algn="l"/>
              </a:tabLst>
              <a:defRPr b="1" cap="all" spc="154" sz="2500">
                <a:solidFill>
                  <a:srgbClr val="555952"/>
                </a:solidFill>
                <a:latin typeface="Founders Grotesk Condensed"/>
                <a:ea typeface="Founders Grotesk Condensed"/>
                <a:cs typeface="Founders Grotesk Condensed"/>
                <a:sym typeface="Founders Grotesk Condensed"/>
              </a:defRPr>
            </a:lvl5pPr>
          </a:lstStyle>
          <a:p>
            <a:pPr/>
            <a:r>
              <a:t>作者和日期</a:t>
            </a:r>
          </a:p>
          <a:p>
            <a:pPr lvl="1"/>
            <a:r>
              <a:t/>
            </a:r>
          </a:p>
          <a:p>
            <a:pPr lvl="2"/>
            <a:r>
              <a:t/>
            </a:r>
          </a:p>
          <a:p>
            <a:pPr lvl="3"/>
            <a:r>
              <a:t/>
            </a:r>
          </a:p>
          <a:p>
            <a:pPr lvl="4"/>
            <a:r>
              <a:t/>
            </a:r>
          </a:p>
        </p:txBody>
      </p:sp>
      <p:sp>
        <p:nvSpPr>
          <p:cNvPr id="196" name="正文级别 1…"/>
          <p:cNvSpPr txBox="1"/>
          <p:nvPr>
            <p:ph type="body" idx="21" hasCustomPrompt="1"/>
          </p:nvPr>
        </p:nvSpPr>
        <p:spPr>
          <a:xfrm>
            <a:off x="571500" y="3009493"/>
            <a:ext cx="23241000" cy="7697014"/>
          </a:xfrm>
          <a:prstGeom prst="rect">
            <a:avLst/>
          </a:prstGeom>
        </p:spPr>
        <p:txBody>
          <a:bodyPr anchor="t"/>
          <a:lstStyle>
            <a:lvl1pPr marL="457200" indent="-457200" defTabSz="825500">
              <a:spcBef>
                <a:spcPts val="3600"/>
              </a:spcBef>
              <a:buClr>
                <a:schemeClr val="accent1"/>
              </a:buClr>
              <a:buSzPct val="100000"/>
              <a:buChar char="•"/>
              <a:tabLst>
                <a:tab pos="469900" algn="l"/>
              </a:tabLst>
              <a:defRPr spc="-100" sz="4200">
                <a:solidFill>
                  <a:srgbClr val="555952"/>
                </a:solidFill>
                <a:latin typeface="Founders Grotesk Text"/>
                <a:ea typeface="Founders Grotesk Text"/>
                <a:cs typeface="Founders Grotesk Text"/>
                <a:sym typeface="Founders Grotesk Text"/>
              </a:defRPr>
            </a:lvl1pPr>
          </a:lstStyle>
          <a:p>
            <a:pPr/>
            <a:r>
              <a:t>幻灯片项目符号文本</a:t>
            </a:r>
          </a:p>
        </p:txBody>
      </p:sp>
      <p:sp>
        <p:nvSpPr>
          <p:cNvPr id="197" name="幻灯片标题"/>
          <p:cNvSpPr txBox="1"/>
          <p:nvPr>
            <p:ph type="title" hasCustomPrompt="1"/>
          </p:nvPr>
        </p:nvSpPr>
        <p:spPr>
          <a:xfrm>
            <a:off x="571500" y="652482"/>
            <a:ext cx="23241000" cy="1951018"/>
          </a:xfrm>
          <a:prstGeom prst="rect">
            <a:avLst/>
          </a:prstGeom>
        </p:spPr>
        <p:txBody>
          <a:bodyPr/>
          <a:lstStyle>
            <a:lvl1pPr>
              <a:lnSpc>
                <a:spcPct val="60000"/>
              </a:lnSpc>
              <a:defRPr spc="-239" sz="12000">
                <a:solidFill>
                  <a:srgbClr val="232185"/>
                </a:solidFill>
                <a:latin typeface="Founders Grotesk Semibold"/>
                <a:ea typeface="Founders Grotesk Semibold"/>
                <a:cs typeface="Founders Grotesk Semibold"/>
                <a:sym typeface="Founders Grotesk Semibold"/>
              </a:defRPr>
            </a:lvl1pPr>
          </a:lstStyle>
          <a:p>
            <a:pPr/>
            <a:r>
              <a:t>幻灯片标题</a:t>
            </a:r>
          </a:p>
        </p:txBody>
      </p:sp>
      <p:sp>
        <p:nvSpPr>
          <p:cNvPr id="198" name="幻灯片编号"/>
          <p:cNvSpPr txBox="1"/>
          <p:nvPr>
            <p:ph type="sldNum" sz="quarter" idx="2"/>
          </p:nvPr>
        </p:nvSpPr>
        <p:spPr>
          <a:xfrm>
            <a:off x="23436123" y="12268201"/>
            <a:ext cx="371755" cy="555245"/>
          </a:xfrm>
          <a:prstGeom prst="rect">
            <a:avLst/>
          </a:prstGeom>
        </p:spPr>
        <p:txBody>
          <a:bodyPr/>
          <a:lstStyle>
            <a:lvl1pPr>
              <a:tabLst>
                <a:tab pos="584200" algn="l"/>
              </a:tabLst>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与项目符号">
    <p:bg>
      <p:bgPr>
        <a:solidFill>
          <a:srgbClr val="FFFFFF"/>
        </a:solidFill>
      </p:bgPr>
    </p:bg>
    <p:spTree>
      <p:nvGrpSpPr>
        <p:cNvPr id="1" name=""/>
        <p:cNvGrpSpPr/>
        <p:nvPr/>
      </p:nvGrpSpPr>
      <p:grpSpPr>
        <a:xfrm>
          <a:off x="0" y="0"/>
          <a:ext cx="0" cy="0"/>
          <a:chOff x="0" y="0"/>
          <a:chExt cx="0" cy="0"/>
        </a:xfrm>
      </p:grpSpPr>
      <p:sp>
        <p:nvSpPr>
          <p:cNvPr id="205" name="线条"/>
          <p:cNvSpPr/>
          <p:nvPr/>
        </p:nvSpPr>
        <p:spPr>
          <a:xfrm>
            <a:off x="635000" y="12192000"/>
            <a:ext cx="23114001" cy="0"/>
          </a:xfrm>
          <a:prstGeom prst="line">
            <a:avLst/>
          </a:prstGeom>
          <a:ln w="38100">
            <a:solidFill>
              <a:schemeClr val="accent4"/>
            </a:solidFill>
            <a:miter lim="400000"/>
          </a:ln>
        </p:spPr>
        <p:txBody>
          <a:bodyPr lIns="45718" tIns="45718" rIns="45718" bIns="45718"/>
          <a:lstStyle/>
          <a:p>
            <a:pPr/>
          </a:p>
        </p:txBody>
      </p:sp>
      <p:sp>
        <p:nvSpPr>
          <p:cNvPr id="206" name="线条"/>
          <p:cNvSpPr/>
          <p:nvPr/>
        </p:nvSpPr>
        <p:spPr>
          <a:xfrm>
            <a:off x="639140" y="692906"/>
            <a:ext cx="23114005" cy="2"/>
          </a:xfrm>
          <a:prstGeom prst="line">
            <a:avLst/>
          </a:prstGeom>
          <a:ln w="114300">
            <a:solidFill>
              <a:schemeClr val="accent4"/>
            </a:solidFill>
            <a:miter lim="400000"/>
          </a:ln>
        </p:spPr>
        <p:txBody>
          <a:bodyPr lIns="45718" tIns="45718" rIns="45718" bIns="45718"/>
          <a:lstStyle/>
          <a:p>
            <a:pPr/>
          </a:p>
        </p:txBody>
      </p:sp>
      <p:sp>
        <p:nvSpPr>
          <p:cNvPr id="207" name="正文级别 1…"/>
          <p:cNvSpPr txBox="1"/>
          <p:nvPr>
            <p:ph type="body" sz="quarter" idx="1" hasCustomPrompt="1"/>
          </p:nvPr>
        </p:nvSpPr>
        <p:spPr>
          <a:xfrm>
            <a:off x="571500" y="12269258"/>
            <a:ext cx="23241000" cy="555247"/>
          </a:xfrm>
          <a:prstGeom prst="rect">
            <a:avLst/>
          </a:prstGeom>
        </p:spPr>
        <p:txBody>
          <a:bodyPr anchor="t"/>
          <a:lstStyle>
            <a:lvl1pPr defTabSz="758825">
              <a:lnSpc>
                <a:spcPct val="100000"/>
              </a:lnSpc>
              <a:tabLst>
                <a:tab pos="469900" algn="l"/>
              </a:tabLst>
              <a:defRPr b="1" cap="all" spc="154" sz="2500">
                <a:latin typeface="Founders Grotesk Condensed"/>
                <a:ea typeface="Founders Grotesk Condensed"/>
                <a:cs typeface="Founders Grotesk Condensed"/>
                <a:sym typeface="Founders Grotesk Condensed"/>
              </a:defRPr>
            </a:lvl1pPr>
            <a:lvl2pPr defTabSz="758825">
              <a:lnSpc>
                <a:spcPct val="100000"/>
              </a:lnSpc>
              <a:tabLst>
                <a:tab pos="469900" algn="l"/>
              </a:tabLst>
              <a:defRPr b="1" cap="all" spc="154" sz="2500">
                <a:latin typeface="Founders Grotesk Condensed"/>
                <a:ea typeface="Founders Grotesk Condensed"/>
                <a:cs typeface="Founders Grotesk Condensed"/>
                <a:sym typeface="Founders Grotesk Condensed"/>
              </a:defRPr>
            </a:lvl2pPr>
            <a:lvl3pPr defTabSz="758825">
              <a:lnSpc>
                <a:spcPct val="100000"/>
              </a:lnSpc>
              <a:tabLst>
                <a:tab pos="469900" algn="l"/>
              </a:tabLst>
              <a:defRPr b="1" cap="all" spc="154" sz="2500">
                <a:latin typeface="Founders Grotesk Condensed"/>
                <a:ea typeface="Founders Grotesk Condensed"/>
                <a:cs typeface="Founders Grotesk Condensed"/>
                <a:sym typeface="Founders Grotesk Condensed"/>
              </a:defRPr>
            </a:lvl3pPr>
            <a:lvl4pPr defTabSz="758825">
              <a:lnSpc>
                <a:spcPct val="100000"/>
              </a:lnSpc>
              <a:tabLst>
                <a:tab pos="469900" algn="l"/>
              </a:tabLst>
              <a:defRPr b="1" cap="all" spc="154" sz="2500">
                <a:latin typeface="Founders Grotesk Condensed"/>
                <a:ea typeface="Founders Grotesk Condensed"/>
                <a:cs typeface="Founders Grotesk Condensed"/>
                <a:sym typeface="Founders Grotesk Condensed"/>
              </a:defRPr>
            </a:lvl4pPr>
            <a:lvl5pPr defTabSz="758825">
              <a:lnSpc>
                <a:spcPct val="100000"/>
              </a:lnSpc>
              <a:tabLst>
                <a:tab pos="469900" algn="l"/>
              </a:tabLst>
              <a:defRPr b="1" cap="all" spc="154" sz="2500">
                <a:latin typeface="Founders Grotesk Condensed"/>
                <a:ea typeface="Founders Grotesk Condensed"/>
                <a:cs typeface="Founders Grotesk Condensed"/>
                <a:sym typeface="Founders Grotesk Condensed"/>
              </a:defRPr>
            </a:lvl5pPr>
          </a:lstStyle>
          <a:p>
            <a:pPr/>
            <a:r>
              <a:t>作者和日期</a:t>
            </a:r>
          </a:p>
          <a:p>
            <a:pPr lvl="1"/>
            <a:r>
              <a:t/>
            </a:r>
          </a:p>
          <a:p>
            <a:pPr lvl="2"/>
            <a:r>
              <a:t/>
            </a:r>
          </a:p>
          <a:p>
            <a:pPr lvl="3"/>
            <a:r>
              <a:t/>
            </a:r>
          </a:p>
          <a:p>
            <a:pPr lvl="4"/>
            <a:r>
              <a:t/>
            </a:r>
          </a:p>
        </p:txBody>
      </p:sp>
      <p:sp>
        <p:nvSpPr>
          <p:cNvPr id="208" name="正文级别 1…"/>
          <p:cNvSpPr txBox="1"/>
          <p:nvPr>
            <p:ph type="body" idx="21" hasCustomPrompt="1"/>
          </p:nvPr>
        </p:nvSpPr>
        <p:spPr>
          <a:xfrm>
            <a:off x="571500" y="3904441"/>
            <a:ext cx="23241000" cy="7697009"/>
          </a:xfrm>
          <a:prstGeom prst="rect">
            <a:avLst/>
          </a:prstGeom>
        </p:spPr>
        <p:txBody>
          <a:bodyPr anchor="t"/>
          <a:lstStyle>
            <a:lvl1pPr marL="457200" indent="-457200" defTabSz="825500">
              <a:spcBef>
                <a:spcPts val="3600"/>
              </a:spcBef>
              <a:buClr>
                <a:schemeClr val="accent1"/>
              </a:buClr>
              <a:buSzPct val="100000"/>
              <a:buChar char="•"/>
              <a:tabLst>
                <a:tab pos="469900" algn="l"/>
              </a:tabLst>
              <a:defRPr spc="-100" sz="4200">
                <a:solidFill>
                  <a:srgbClr val="000000"/>
                </a:solidFill>
                <a:latin typeface="Founders Grotesk Text"/>
                <a:ea typeface="Founders Grotesk Text"/>
                <a:cs typeface="Founders Grotesk Text"/>
                <a:sym typeface="Founders Grotesk Text"/>
              </a:defRPr>
            </a:lvl1pPr>
          </a:lstStyle>
          <a:p>
            <a:pPr/>
            <a:r>
              <a:t>幻灯片项目符号文本</a:t>
            </a:r>
          </a:p>
        </p:txBody>
      </p:sp>
      <p:sp>
        <p:nvSpPr>
          <p:cNvPr id="209" name="幻灯片标题"/>
          <p:cNvSpPr txBox="1"/>
          <p:nvPr>
            <p:ph type="title" hasCustomPrompt="1"/>
          </p:nvPr>
        </p:nvSpPr>
        <p:spPr>
          <a:xfrm>
            <a:off x="571500" y="652482"/>
            <a:ext cx="23241000" cy="1951018"/>
          </a:xfrm>
          <a:prstGeom prst="rect">
            <a:avLst/>
          </a:prstGeom>
        </p:spPr>
        <p:txBody>
          <a:bodyPr/>
          <a:lstStyle>
            <a:lvl1pPr>
              <a:lnSpc>
                <a:spcPct val="60000"/>
              </a:lnSpc>
              <a:defRPr spc="-239" sz="12000">
                <a:solidFill>
                  <a:schemeClr val="accent1"/>
                </a:solidFill>
                <a:latin typeface="Founders Grotesk Semibold"/>
                <a:ea typeface="Founders Grotesk Semibold"/>
                <a:cs typeface="Founders Grotesk Semibold"/>
                <a:sym typeface="Founders Grotesk Semibold"/>
              </a:defRPr>
            </a:lvl1pPr>
          </a:lstStyle>
          <a:p>
            <a:pPr/>
            <a:r>
              <a:t>幻灯片标题</a:t>
            </a:r>
          </a:p>
        </p:txBody>
      </p:sp>
      <p:sp>
        <p:nvSpPr>
          <p:cNvPr id="210" name="幻灯片编号"/>
          <p:cNvSpPr txBox="1"/>
          <p:nvPr>
            <p:ph type="sldNum" sz="quarter" idx="2"/>
          </p:nvPr>
        </p:nvSpPr>
        <p:spPr>
          <a:xfrm>
            <a:off x="23436123" y="12268201"/>
            <a:ext cx="371755" cy="555245"/>
          </a:xfrm>
          <a:prstGeom prst="rect">
            <a:avLst/>
          </a:prstGeom>
        </p:spPr>
        <p:txBody>
          <a:bodyPr/>
          <a:lstStyle>
            <a:lvl1pPr>
              <a:tabLst>
                <a:tab pos="584200" algn="l"/>
              </a:tabLst>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与照片">
    <p:bg>
      <p:bgPr>
        <a:solidFill>
          <a:srgbClr val="000034"/>
        </a:solidFill>
      </p:bgPr>
    </p:bg>
    <p:spTree>
      <p:nvGrpSpPr>
        <p:cNvPr id="1" name=""/>
        <p:cNvGrpSpPr/>
        <p:nvPr/>
      </p:nvGrpSpPr>
      <p:grpSpPr>
        <a:xfrm>
          <a:off x="0" y="0"/>
          <a:ext cx="0" cy="0"/>
          <a:chOff x="0" y="0"/>
          <a:chExt cx="0" cy="0"/>
        </a:xfrm>
      </p:grpSpPr>
      <p:sp>
        <p:nvSpPr>
          <p:cNvPr id="25" name="1054398042_3378x2084.jpeg"/>
          <p:cNvSpPr/>
          <p:nvPr>
            <p:ph type="pic" idx="21"/>
          </p:nvPr>
        </p:nvSpPr>
        <p:spPr>
          <a:xfrm>
            <a:off x="0" y="-3898900"/>
            <a:ext cx="28587700" cy="17636699"/>
          </a:xfrm>
          <a:prstGeom prst="rect">
            <a:avLst/>
          </a:prstGeom>
        </p:spPr>
        <p:txBody>
          <a:bodyPr lIns="91439" tIns="45719" rIns="91439" bIns="45719" anchor="t">
            <a:noAutofit/>
          </a:bodyPr>
          <a:lstStyle/>
          <a:p>
            <a:pPr/>
          </a:p>
        </p:txBody>
      </p:sp>
      <p:sp>
        <p:nvSpPr>
          <p:cNvPr id="26" name="正文级别 1…"/>
          <p:cNvSpPr txBox="1"/>
          <p:nvPr>
            <p:ph type="body" sz="quarter" idx="1" hasCustomPrompt="1"/>
          </p:nvPr>
        </p:nvSpPr>
        <p:spPr>
          <a:xfrm>
            <a:off x="571500" y="12269258"/>
            <a:ext cx="23241000" cy="555247"/>
          </a:xfrm>
          <a:prstGeom prst="rect">
            <a:avLst/>
          </a:prstGeom>
        </p:spPr>
        <p:txBody>
          <a:bodyPr anchor="t"/>
          <a:lstStyle>
            <a:lvl1pPr defTabSz="759459">
              <a:lnSpc>
                <a:spcPct val="100000"/>
              </a:lnSpc>
              <a:defRPr b="1" cap="all" spc="154" sz="2500">
                <a:solidFill>
                  <a:srgbClr val="FFFFFF"/>
                </a:solidFill>
                <a:latin typeface="Founders Grotesk Condensed"/>
                <a:ea typeface="Founders Grotesk Condensed"/>
                <a:cs typeface="Founders Grotesk Condensed"/>
                <a:sym typeface="Founders Grotesk Condensed"/>
              </a:defRPr>
            </a:lvl1pPr>
            <a:lvl2pPr defTabSz="759459">
              <a:lnSpc>
                <a:spcPct val="100000"/>
              </a:lnSpc>
              <a:defRPr b="1" cap="all" spc="154" sz="2500">
                <a:solidFill>
                  <a:srgbClr val="FFFFFF"/>
                </a:solidFill>
                <a:latin typeface="Founders Grotesk Condensed"/>
                <a:ea typeface="Founders Grotesk Condensed"/>
                <a:cs typeface="Founders Grotesk Condensed"/>
                <a:sym typeface="Founders Grotesk Condensed"/>
              </a:defRPr>
            </a:lvl2pPr>
            <a:lvl3pPr defTabSz="759459">
              <a:lnSpc>
                <a:spcPct val="100000"/>
              </a:lnSpc>
              <a:defRPr b="1" cap="all" spc="154" sz="2500">
                <a:solidFill>
                  <a:srgbClr val="FFFFFF"/>
                </a:solidFill>
                <a:latin typeface="Founders Grotesk Condensed"/>
                <a:ea typeface="Founders Grotesk Condensed"/>
                <a:cs typeface="Founders Grotesk Condensed"/>
                <a:sym typeface="Founders Grotesk Condensed"/>
              </a:defRPr>
            </a:lvl3pPr>
            <a:lvl4pPr defTabSz="759459">
              <a:lnSpc>
                <a:spcPct val="100000"/>
              </a:lnSpc>
              <a:defRPr b="1" cap="all" spc="154" sz="2500">
                <a:solidFill>
                  <a:srgbClr val="FFFFFF"/>
                </a:solidFill>
                <a:latin typeface="Founders Grotesk Condensed"/>
                <a:ea typeface="Founders Grotesk Condensed"/>
                <a:cs typeface="Founders Grotesk Condensed"/>
                <a:sym typeface="Founders Grotesk Condensed"/>
              </a:defRPr>
            </a:lvl4pPr>
            <a:lvl5pPr defTabSz="759459">
              <a:lnSpc>
                <a:spcPct val="100000"/>
              </a:lnSpc>
              <a:defRPr b="1" cap="all" spc="154" sz="2500">
                <a:solidFill>
                  <a:srgbClr val="FFFFFF"/>
                </a:solidFill>
                <a:latin typeface="Founders Grotesk Condensed"/>
                <a:ea typeface="Founders Grotesk Condensed"/>
                <a:cs typeface="Founders Grotesk Condensed"/>
                <a:sym typeface="Founders Grotesk Condensed"/>
              </a:defRPr>
            </a:lvl5pPr>
          </a:lstStyle>
          <a:p>
            <a:pPr/>
            <a:r>
              <a:t>作者和日期</a:t>
            </a:r>
          </a:p>
          <a:p>
            <a:pPr lvl="1"/>
            <a:r>
              <a:t/>
            </a:r>
          </a:p>
          <a:p>
            <a:pPr lvl="2"/>
            <a:r>
              <a:t/>
            </a:r>
          </a:p>
          <a:p>
            <a:pPr lvl="3"/>
            <a:r>
              <a:t/>
            </a:r>
          </a:p>
          <a:p>
            <a:pPr lvl="4"/>
            <a:r>
              <a:t/>
            </a:r>
          </a:p>
        </p:txBody>
      </p:sp>
      <p:sp>
        <p:nvSpPr>
          <p:cNvPr id="27" name="正文级别 1…"/>
          <p:cNvSpPr txBox="1"/>
          <p:nvPr>
            <p:ph type="body" sz="quarter" idx="22" hasCustomPrompt="1"/>
          </p:nvPr>
        </p:nvSpPr>
        <p:spPr>
          <a:xfrm>
            <a:off x="571500" y="853952"/>
            <a:ext cx="23241000" cy="2321051"/>
          </a:xfrm>
          <a:prstGeom prst="rect">
            <a:avLst/>
          </a:prstGeom>
        </p:spPr>
        <p:txBody>
          <a:bodyPr anchor="t"/>
          <a:lstStyle>
            <a:lvl1pPr defTabSz="825500">
              <a:defRPr spc="-100" sz="8000">
                <a:solidFill>
                  <a:srgbClr val="FFFFFF"/>
                </a:solidFill>
                <a:latin typeface="Founders Grotesk"/>
                <a:ea typeface="Founders Grotesk"/>
                <a:cs typeface="Founders Grotesk"/>
                <a:sym typeface="Founders Grotesk"/>
              </a:defRPr>
            </a:lvl1pPr>
          </a:lstStyle>
          <a:p>
            <a:pPr/>
            <a:r>
              <a:t>演示文稿副标题</a:t>
            </a:r>
          </a:p>
        </p:txBody>
      </p:sp>
      <p:sp>
        <p:nvSpPr>
          <p:cNvPr id="28" name="线条"/>
          <p:cNvSpPr/>
          <p:nvPr/>
        </p:nvSpPr>
        <p:spPr>
          <a:xfrm>
            <a:off x="635000" y="12192000"/>
            <a:ext cx="23114001" cy="0"/>
          </a:xfrm>
          <a:prstGeom prst="line">
            <a:avLst/>
          </a:prstGeom>
          <a:ln w="38100">
            <a:solidFill>
              <a:schemeClr val="accent4"/>
            </a:solidFill>
            <a:miter lim="400000"/>
          </a:ln>
        </p:spPr>
        <p:txBody>
          <a:bodyPr lIns="45718" tIns="45718" rIns="45718" bIns="45718"/>
          <a:lstStyle/>
          <a:p>
            <a:pPr/>
          </a:p>
        </p:txBody>
      </p:sp>
      <p:sp>
        <p:nvSpPr>
          <p:cNvPr id="29" name="线条"/>
          <p:cNvSpPr/>
          <p:nvPr/>
        </p:nvSpPr>
        <p:spPr>
          <a:xfrm>
            <a:off x="634955" y="9475085"/>
            <a:ext cx="23114091" cy="2"/>
          </a:xfrm>
          <a:prstGeom prst="line">
            <a:avLst/>
          </a:prstGeom>
          <a:ln w="114300">
            <a:solidFill>
              <a:schemeClr val="accent4"/>
            </a:solidFill>
            <a:miter lim="400000"/>
          </a:ln>
        </p:spPr>
        <p:txBody>
          <a:bodyPr lIns="45718" tIns="45718" rIns="45718" bIns="45718"/>
          <a:lstStyle/>
          <a:p>
            <a:pPr/>
          </a:p>
        </p:txBody>
      </p:sp>
      <p:sp>
        <p:nvSpPr>
          <p:cNvPr id="30" name="演示文稿标题"/>
          <p:cNvSpPr txBox="1"/>
          <p:nvPr>
            <p:ph type="title" hasCustomPrompt="1"/>
          </p:nvPr>
        </p:nvSpPr>
        <p:spPr>
          <a:xfrm>
            <a:off x="571500" y="9525000"/>
            <a:ext cx="23241000" cy="2641600"/>
          </a:xfrm>
          <a:prstGeom prst="rect">
            <a:avLst/>
          </a:prstGeom>
        </p:spPr>
        <p:txBody>
          <a:bodyPr/>
          <a:lstStyle>
            <a:lvl1pPr>
              <a:lnSpc>
                <a:spcPct val="70000"/>
              </a:lnSpc>
              <a:defRPr spc="-300" sz="15000">
                <a:solidFill>
                  <a:srgbClr val="FFFFFF"/>
                </a:solidFill>
                <a:latin typeface="Founders Grotesk Semibold"/>
                <a:ea typeface="Founders Grotesk Semibold"/>
                <a:cs typeface="Founders Grotesk Semibold"/>
                <a:sym typeface="Founders Grotesk Semibold"/>
              </a:defRPr>
            </a:lvl1pPr>
          </a:lstStyle>
          <a:p>
            <a:pPr/>
            <a:r>
              <a:t>演示文稿标题</a:t>
            </a:r>
          </a:p>
        </p:txBody>
      </p:sp>
      <p:sp>
        <p:nvSpPr>
          <p:cNvPr id="31"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与照片（备选）">
    <p:bg>
      <p:bgPr>
        <a:solidFill>
          <a:srgbClr val="FFFFFF"/>
        </a:solidFill>
      </p:bgPr>
    </p:bg>
    <p:spTree>
      <p:nvGrpSpPr>
        <p:cNvPr id="1" name=""/>
        <p:cNvGrpSpPr/>
        <p:nvPr/>
      </p:nvGrpSpPr>
      <p:grpSpPr>
        <a:xfrm>
          <a:off x="0" y="0"/>
          <a:ext cx="0" cy="0"/>
          <a:chOff x="0" y="0"/>
          <a:chExt cx="0" cy="0"/>
        </a:xfrm>
      </p:grpSpPr>
      <p:sp>
        <p:nvSpPr>
          <p:cNvPr id="38" name="正文级别 1…"/>
          <p:cNvSpPr txBox="1"/>
          <p:nvPr>
            <p:ph type="body" sz="quarter" idx="1" hasCustomPrompt="1"/>
          </p:nvPr>
        </p:nvSpPr>
        <p:spPr>
          <a:xfrm>
            <a:off x="571500" y="12269258"/>
            <a:ext cx="11049000" cy="555247"/>
          </a:xfrm>
          <a:prstGeom prst="rect">
            <a:avLst/>
          </a:prstGeom>
        </p:spPr>
        <p:txBody>
          <a:bodyPr anchor="t"/>
          <a:lstStyle>
            <a:lvl1pPr defTabSz="759459">
              <a:lnSpc>
                <a:spcPct val="100000"/>
              </a:lnSpc>
              <a:defRPr b="1" cap="all" spc="154" sz="2500">
                <a:latin typeface="Founders Grotesk Condensed"/>
                <a:ea typeface="Founders Grotesk Condensed"/>
                <a:cs typeface="Founders Grotesk Condensed"/>
                <a:sym typeface="Founders Grotesk Condensed"/>
              </a:defRPr>
            </a:lvl1pPr>
            <a:lvl2pPr defTabSz="759459">
              <a:lnSpc>
                <a:spcPct val="100000"/>
              </a:lnSpc>
              <a:defRPr b="1" cap="all" spc="154" sz="2500">
                <a:latin typeface="Founders Grotesk Condensed"/>
                <a:ea typeface="Founders Grotesk Condensed"/>
                <a:cs typeface="Founders Grotesk Condensed"/>
                <a:sym typeface="Founders Grotesk Condensed"/>
              </a:defRPr>
            </a:lvl2pPr>
            <a:lvl3pPr defTabSz="759459">
              <a:lnSpc>
                <a:spcPct val="100000"/>
              </a:lnSpc>
              <a:defRPr b="1" cap="all" spc="154" sz="2500">
                <a:latin typeface="Founders Grotesk Condensed"/>
                <a:ea typeface="Founders Grotesk Condensed"/>
                <a:cs typeface="Founders Grotesk Condensed"/>
                <a:sym typeface="Founders Grotesk Condensed"/>
              </a:defRPr>
            </a:lvl3pPr>
            <a:lvl4pPr defTabSz="759459">
              <a:lnSpc>
                <a:spcPct val="100000"/>
              </a:lnSpc>
              <a:defRPr b="1" cap="all" spc="154" sz="2500">
                <a:latin typeface="Founders Grotesk Condensed"/>
                <a:ea typeface="Founders Grotesk Condensed"/>
                <a:cs typeface="Founders Grotesk Condensed"/>
                <a:sym typeface="Founders Grotesk Condensed"/>
              </a:defRPr>
            </a:lvl4pPr>
            <a:lvl5pPr defTabSz="759459">
              <a:lnSpc>
                <a:spcPct val="100000"/>
              </a:lnSpc>
              <a:defRPr b="1" cap="all" spc="154" sz="2500">
                <a:latin typeface="Founders Grotesk Condensed"/>
                <a:ea typeface="Founders Grotesk Condensed"/>
                <a:cs typeface="Founders Grotesk Condensed"/>
                <a:sym typeface="Founders Grotesk Condensed"/>
              </a:defRPr>
            </a:lvl5pPr>
          </a:lstStyle>
          <a:p>
            <a:pPr/>
            <a:r>
              <a:t>作者和日期</a:t>
            </a:r>
          </a:p>
          <a:p>
            <a:pPr lvl="1"/>
            <a:r>
              <a:t/>
            </a:r>
          </a:p>
          <a:p>
            <a:pPr lvl="2"/>
            <a:r>
              <a:t/>
            </a:r>
          </a:p>
          <a:p>
            <a:pPr lvl="3"/>
            <a:r>
              <a:t/>
            </a:r>
          </a:p>
          <a:p>
            <a:pPr lvl="4"/>
            <a:r>
              <a:t/>
            </a:r>
          </a:p>
        </p:txBody>
      </p:sp>
      <p:sp>
        <p:nvSpPr>
          <p:cNvPr id="39" name="矩形"/>
          <p:cNvSpPr/>
          <p:nvPr/>
        </p:nvSpPr>
        <p:spPr>
          <a:xfrm>
            <a:off x="-397" y="4234160"/>
            <a:ext cx="24384794" cy="4841282"/>
          </a:xfrm>
          <a:prstGeom prst="rect">
            <a:avLst/>
          </a:prstGeom>
          <a:solidFill>
            <a:srgbClr val="000034"/>
          </a:solidFill>
          <a:ln w="12700">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40" name="幻灯片标题"/>
          <p:cNvSpPr txBox="1"/>
          <p:nvPr>
            <p:ph type="title" hasCustomPrompt="1"/>
          </p:nvPr>
        </p:nvSpPr>
        <p:spPr>
          <a:xfrm>
            <a:off x="6112221" y="4292696"/>
            <a:ext cx="12159558" cy="4724210"/>
          </a:xfrm>
          <a:prstGeom prst="rect">
            <a:avLst/>
          </a:prstGeom>
        </p:spPr>
        <p:txBody>
          <a:bodyPr anchor="ctr"/>
          <a:lstStyle>
            <a:lvl1pPr algn="ctr">
              <a:defRPr spc="-300" sz="15000">
                <a:solidFill>
                  <a:srgbClr val="FFFFFF"/>
                </a:solidFill>
                <a:latin typeface="Founders Grotesk Semibold"/>
                <a:ea typeface="Founders Grotesk Semibold"/>
                <a:cs typeface="Founders Grotesk Semibold"/>
                <a:sym typeface="Founders Grotesk Semibold"/>
              </a:defRPr>
            </a:lvl1pPr>
          </a:lstStyle>
          <a:p>
            <a:pPr/>
            <a:r>
              <a:t>幻灯片标题</a:t>
            </a:r>
          </a:p>
        </p:txBody>
      </p:sp>
      <p:pic>
        <p:nvPicPr>
          <p:cNvPr id="41" name="矩形 矩形" descr="矩形 矩形"/>
          <p:cNvPicPr>
            <a:picLocks noChangeAspect="1"/>
          </p:cNvPicPr>
          <p:nvPr/>
        </p:nvPicPr>
        <p:blipFill>
          <a:blip r:embed="rId2">
            <a:extLst/>
          </a:blip>
          <a:stretch>
            <a:fillRect/>
          </a:stretch>
        </p:blipFill>
        <p:spPr>
          <a:xfrm>
            <a:off x="3017408" y="3009900"/>
            <a:ext cx="18349184" cy="7289800"/>
          </a:xfrm>
          <a:prstGeom prst="rect">
            <a:avLst/>
          </a:prstGeom>
          <a:ln w="12700">
            <a:miter lim="400000"/>
          </a:ln>
        </p:spPr>
      </p:pic>
      <p:sp>
        <p:nvSpPr>
          <p:cNvPr id="42"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与项目符号">
    <p:bg>
      <p:bgPr>
        <a:solidFill>
          <a:srgbClr val="FFFFFF"/>
        </a:solidFill>
      </p:bgPr>
    </p:bg>
    <p:spTree>
      <p:nvGrpSpPr>
        <p:cNvPr id="1" name=""/>
        <p:cNvGrpSpPr/>
        <p:nvPr/>
      </p:nvGrpSpPr>
      <p:grpSpPr>
        <a:xfrm>
          <a:off x="0" y="0"/>
          <a:ext cx="0" cy="0"/>
          <a:chOff x="0" y="0"/>
          <a:chExt cx="0" cy="0"/>
        </a:xfrm>
      </p:grpSpPr>
      <p:pic>
        <p:nvPicPr>
          <p:cNvPr id="49" name="线条 线条" descr="线条 线条"/>
          <p:cNvPicPr>
            <a:picLocks noChangeAspect="1"/>
          </p:cNvPicPr>
          <p:nvPr/>
        </p:nvPicPr>
        <p:blipFill>
          <a:blip r:embed="rId2">
            <a:extLst/>
          </a:blip>
          <a:stretch>
            <a:fillRect/>
          </a:stretch>
        </p:blipFill>
        <p:spPr>
          <a:xfrm>
            <a:off x="571500" y="12319000"/>
            <a:ext cx="23241000" cy="127000"/>
          </a:xfrm>
          <a:prstGeom prst="rect">
            <a:avLst/>
          </a:prstGeom>
          <a:ln w="12700">
            <a:miter lim="400000"/>
          </a:ln>
        </p:spPr>
      </p:pic>
      <p:pic>
        <p:nvPicPr>
          <p:cNvPr id="50" name="线条 线条" descr="线条 线条"/>
          <p:cNvPicPr>
            <a:picLocks noChangeAspect="1"/>
          </p:cNvPicPr>
          <p:nvPr/>
        </p:nvPicPr>
        <p:blipFill>
          <a:blip r:embed="rId3">
            <a:extLst/>
          </a:blip>
          <a:stretch>
            <a:fillRect/>
          </a:stretch>
        </p:blipFill>
        <p:spPr>
          <a:xfrm>
            <a:off x="601040" y="654806"/>
            <a:ext cx="23190205" cy="76203"/>
          </a:xfrm>
          <a:prstGeom prst="rect">
            <a:avLst/>
          </a:prstGeom>
          <a:ln w="12700">
            <a:miter lim="400000"/>
          </a:ln>
        </p:spPr>
      </p:pic>
      <p:sp>
        <p:nvSpPr>
          <p:cNvPr id="51" name="正文级别 1…"/>
          <p:cNvSpPr txBox="1"/>
          <p:nvPr>
            <p:ph type="body" sz="quarter" idx="1" hasCustomPrompt="1"/>
          </p:nvPr>
        </p:nvSpPr>
        <p:spPr>
          <a:xfrm>
            <a:off x="571500" y="12396258"/>
            <a:ext cx="23241000" cy="555247"/>
          </a:xfrm>
          <a:prstGeom prst="rect">
            <a:avLst/>
          </a:prstGeom>
        </p:spPr>
        <p:txBody>
          <a:bodyPr anchor="t"/>
          <a:lstStyle>
            <a:lvl1pPr defTabSz="759459">
              <a:lnSpc>
                <a:spcPct val="100000"/>
              </a:lnSpc>
              <a:defRPr b="1" cap="all" spc="154" sz="2500">
                <a:solidFill>
                  <a:srgbClr val="555952"/>
                </a:solidFill>
                <a:latin typeface="Founders Grotesk Condensed"/>
                <a:ea typeface="Founders Grotesk Condensed"/>
                <a:cs typeface="Founders Grotesk Condensed"/>
                <a:sym typeface="Founders Grotesk Condensed"/>
              </a:defRPr>
            </a:lvl1pPr>
            <a:lvl2pPr defTabSz="759459">
              <a:lnSpc>
                <a:spcPct val="100000"/>
              </a:lnSpc>
              <a:defRPr b="1" cap="all" spc="154" sz="2500">
                <a:solidFill>
                  <a:srgbClr val="555952"/>
                </a:solidFill>
                <a:latin typeface="Founders Grotesk Condensed"/>
                <a:ea typeface="Founders Grotesk Condensed"/>
                <a:cs typeface="Founders Grotesk Condensed"/>
                <a:sym typeface="Founders Grotesk Condensed"/>
              </a:defRPr>
            </a:lvl2pPr>
            <a:lvl3pPr defTabSz="759459">
              <a:lnSpc>
                <a:spcPct val="100000"/>
              </a:lnSpc>
              <a:defRPr b="1" cap="all" spc="154" sz="2500">
                <a:solidFill>
                  <a:srgbClr val="555952"/>
                </a:solidFill>
                <a:latin typeface="Founders Grotesk Condensed"/>
                <a:ea typeface="Founders Grotesk Condensed"/>
                <a:cs typeface="Founders Grotesk Condensed"/>
                <a:sym typeface="Founders Grotesk Condensed"/>
              </a:defRPr>
            </a:lvl3pPr>
            <a:lvl4pPr defTabSz="759459">
              <a:lnSpc>
                <a:spcPct val="100000"/>
              </a:lnSpc>
              <a:defRPr b="1" cap="all" spc="154" sz="2500">
                <a:solidFill>
                  <a:srgbClr val="555952"/>
                </a:solidFill>
                <a:latin typeface="Founders Grotesk Condensed"/>
                <a:ea typeface="Founders Grotesk Condensed"/>
                <a:cs typeface="Founders Grotesk Condensed"/>
                <a:sym typeface="Founders Grotesk Condensed"/>
              </a:defRPr>
            </a:lvl4pPr>
            <a:lvl5pPr defTabSz="759459">
              <a:lnSpc>
                <a:spcPct val="100000"/>
              </a:lnSpc>
              <a:defRPr b="1" cap="all" spc="154" sz="2500">
                <a:solidFill>
                  <a:srgbClr val="555952"/>
                </a:solidFill>
                <a:latin typeface="Founders Grotesk Condensed"/>
                <a:ea typeface="Founders Grotesk Condensed"/>
                <a:cs typeface="Founders Grotesk Condensed"/>
                <a:sym typeface="Founders Grotesk Condensed"/>
              </a:defRPr>
            </a:lvl5pPr>
          </a:lstStyle>
          <a:p>
            <a:pPr/>
            <a:r>
              <a:t>作者和日期</a:t>
            </a:r>
          </a:p>
          <a:p>
            <a:pPr lvl="1"/>
            <a:r>
              <a:t/>
            </a:r>
          </a:p>
          <a:p>
            <a:pPr lvl="2"/>
            <a:r>
              <a:t/>
            </a:r>
          </a:p>
          <a:p>
            <a:pPr lvl="3"/>
            <a:r>
              <a:t/>
            </a:r>
          </a:p>
          <a:p>
            <a:pPr lvl="4"/>
            <a:r>
              <a:t/>
            </a:r>
          </a:p>
        </p:txBody>
      </p:sp>
      <p:sp>
        <p:nvSpPr>
          <p:cNvPr id="52" name="正文级别 1…"/>
          <p:cNvSpPr txBox="1"/>
          <p:nvPr>
            <p:ph type="body" idx="21" hasCustomPrompt="1"/>
          </p:nvPr>
        </p:nvSpPr>
        <p:spPr>
          <a:xfrm>
            <a:off x="571500" y="3009493"/>
            <a:ext cx="23241000" cy="7697014"/>
          </a:xfrm>
          <a:prstGeom prst="rect">
            <a:avLst/>
          </a:prstGeom>
        </p:spPr>
        <p:txBody>
          <a:bodyPr anchor="t"/>
          <a:lstStyle>
            <a:lvl1pPr marL="457200" indent="-457200" defTabSz="825500">
              <a:spcBef>
                <a:spcPts val="3600"/>
              </a:spcBef>
              <a:buClr>
                <a:schemeClr val="accent1"/>
              </a:buClr>
              <a:buSzPct val="100000"/>
              <a:buChar char="•"/>
              <a:defRPr spc="-100" sz="4200">
                <a:solidFill>
                  <a:srgbClr val="555952"/>
                </a:solidFill>
                <a:latin typeface="Founders Grotesk Text"/>
                <a:ea typeface="Founders Grotesk Text"/>
                <a:cs typeface="Founders Grotesk Text"/>
                <a:sym typeface="Founders Grotesk Text"/>
              </a:defRPr>
            </a:lvl1pPr>
          </a:lstStyle>
          <a:p>
            <a:pPr/>
            <a:r>
              <a:t>幻灯片项目符号文本</a:t>
            </a:r>
          </a:p>
        </p:txBody>
      </p:sp>
      <p:sp>
        <p:nvSpPr>
          <p:cNvPr id="53" name="幻灯片标题"/>
          <p:cNvSpPr txBox="1"/>
          <p:nvPr>
            <p:ph type="title" hasCustomPrompt="1"/>
          </p:nvPr>
        </p:nvSpPr>
        <p:spPr>
          <a:xfrm>
            <a:off x="571500" y="652482"/>
            <a:ext cx="23241000" cy="1951018"/>
          </a:xfrm>
          <a:prstGeom prst="rect">
            <a:avLst/>
          </a:prstGeom>
        </p:spPr>
        <p:txBody>
          <a:bodyPr/>
          <a:lstStyle>
            <a:lvl1pPr>
              <a:lnSpc>
                <a:spcPct val="60000"/>
              </a:lnSpc>
              <a:defRPr spc="-239" sz="12000">
                <a:solidFill>
                  <a:srgbClr val="232185"/>
                </a:solidFill>
                <a:latin typeface="Founders Grotesk Semibold"/>
                <a:ea typeface="Founders Grotesk Semibold"/>
                <a:cs typeface="Founders Grotesk Semibold"/>
                <a:sym typeface="Founders Grotesk Semibold"/>
              </a:defRPr>
            </a:lvl1pPr>
          </a:lstStyle>
          <a:p>
            <a:pPr/>
            <a:r>
              <a:t>幻灯片标题</a:t>
            </a:r>
          </a:p>
        </p:txBody>
      </p:sp>
      <p:sp>
        <p:nvSpPr>
          <p:cNvPr id="54" name="幻灯片编号"/>
          <p:cNvSpPr txBox="1"/>
          <p:nvPr>
            <p:ph type="sldNum" sz="quarter" idx="2"/>
          </p:nvPr>
        </p:nvSpPr>
        <p:spPr>
          <a:xfrm>
            <a:off x="23436123" y="12268201"/>
            <a:ext cx="371755" cy="55524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项目符号">
    <p:bg>
      <p:bgPr>
        <a:solidFill>
          <a:srgbClr val="FFFFFF"/>
        </a:solidFill>
      </p:bgPr>
    </p:bg>
    <p:spTree>
      <p:nvGrpSpPr>
        <p:cNvPr id="1" name=""/>
        <p:cNvGrpSpPr/>
        <p:nvPr/>
      </p:nvGrpSpPr>
      <p:grpSpPr>
        <a:xfrm>
          <a:off x="0" y="0"/>
          <a:ext cx="0" cy="0"/>
          <a:chOff x="0" y="0"/>
          <a:chExt cx="0" cy="0"/>
        </a:xfrm>
      </p:grpSpPr>
      <p:sp>
        <p:nvSpPr>
          <p:cNvPr id="61" name="线条"/>
          <p:cNvSpPr/>
          <p:nvPr/>
        </p:nvSpPr>
        <p:spPr>
          <a:xfrm>
            <a:off x="634999" y="12192000"/>
            <a:ext cx="23118145" cy="0"/>
          </a:xfrm>
          <a:prstGeom prst="line">
            <a:avLst/>
          </a:prstGeom>
          <a:ln w="38100">
            <a:solidFill>
              <a:schemeClr val="accent4"/>
            </a:solidFill>
            <a:miter lim="400000"/>
          </a:ln>
        </p:spPr>
        <p:txBody>
          <a:bodyPr lIns="45718" tIns="45718" rIns="45718" bIns="45718"/>
          <a:lstStyle/>
          <a:p>
            <a:pPr/>
          </a:p>
        </p:txBody>
      </p:sp>
      <p:sp>
        <p:nvSpPr>
          <p:cNvPr id="62" name="线条"/>
          <p:cNvSpPr/>
          <p:nvPr/>
        </p:nvSpPr>
        <p:spPr>
          <a:xfrm>
            <a:off x="639140" y="692906"/>
            <a:ext cx="23114005" cy="2"/>
          </a:xfrm>
          <a:prstGeom prst="line">
            <a:avLst/>
          </a:prstGeom>
          <a:ln w="114300">
            <a:solidFill>
              <a:schemeClr val="accent4"/>
            </a:solidFill>
            <a:miter lim="400000"/>
          </a:ln>
        </p:spPr>
        <p:txBody>
          <a:bodyPr lIns="45718" tIns="45718" rIns="45718" bIns="45718"/>
          <a:lstStyle/>
          <a:p>
            <a:pPr/>
          </a:p>
        </p:txBody>
      </p:sp>
      <p:sp>
        <p:nvSpPr>
          <p:cNvPr id="63" name="正文级别 1…"/>
          <p:cNvSpPr txBox="1"/>
          <p:nvPr>
            <p:ph type="body" idx="1" hasCustomPrompt="1"/>
          </p:nvPr>
        </p:nvSpPr>
        <p:spPr>
          <a:xfrm>
            <a:off x="571500" y="3898900"/>
            <a:ext cx="23241000" cy="7696200"/>
          </a:xfrm>
          <a:prstGeom prst="rect">
            <a:avLst/>
          </a:prstGeom>
        </p:spPr>
        <p:txBody>
          <a:bodyPr numCol="2" spcCol="1162050" anchor="t"/>
          <a:lstStyle>
            <a:lvl1pPr marL="457200" indent="-457200" defTabSz="825500">
              <a:spcBef>
                <a:spcPts val="3600"/>
              </a:spcBef>
              <a:buClr>
                <a:schemeClr val="accent1"/>
              </a:buClr>
              <a:buSzPct val="100000"/>
              <a:buChar char="•"/>
              <a:defRPr spc="-42" sz="4200">
                <a:solidFill>
                  <a:srgbClr val="000000"/>
                </a:solidFill>
                <a:latin typeface="Founders Grotesk Text"/>
                <a:ea typeface="Founders Grotesk Text"/>
                <a:cs typeface="Founders Grotesk Text"/>
                <a:sym typeface="Founders Grotesk Text"/>
              </a:defRPr>
            </a:lvl1pPr>
            <a:lvl2pPr marL="914400" indent="-457200" defTabSz="825500">
              <a:spcBef>
                <a:spcPts val="3600"/>
              </a:spcBef>
              <a:buClr>
                <a:schemeClr val="accent1"/>
              </a:buClr>
              <a:buSzPct val="100000"/>
              <a:buChar char="•"/>
              <a:defRPr spc="-42" sz="4200">
                <a:solidFill>
                  <a:srgbClr val="000000"/>
                </a:solidFill>
                <a:latin typeface="Founders Grotesk Text"/>
                <a:ea typeface="Founders Grotesk Text"/>
                <a:cs typeface="Founders Grotesk Text"/>
                <a:sym typeface="Founders Grotesk Text"/>
              </a:defRPr>
            </a:lvl2pPr>
            <a:lvl3pPr marL="1371600" indent="-457200" defTabSz="825500">
              <a:spcBef>
                <a:spcPts val="3600"/>
              </a:spcBef>
              <a:buClr>
                <a:schemeClr val="accent1"/>
              </a:buClr>
              <a:buSzPct val="100000"/>
              <a:buChar char="•"/>
              <a:defRPr spc="-42" sz="4200">
                <a:solidFill>
                  <a:srgbClr val="000000"/>
                </a:solidFill>
                <a:latin typeface="Founders Grotesk Text"/>
                <a:ea typeface="Founders Grotesk Text"/>
                <a:cs typeface="Founders Grotesk Text"/>
                <a:sym typeface="Founders Grotesk Text"/>
              </a:defRPr>
            </a:lvl3pPr>
            <a:lvl4pPr marL="1828800" indent="-457200" defTabSz="825500">
              <a:spcBef>
                <a:spcPts val="3600"/>
              </a:spcBef>
              <a:buClr>
                <a:schemeClr val="accent1"/>
              </a:buClr>
              <a:buSzPct val="100000"/>
              <a:buChar char="•"/>
              <a:defRPr spc="-42" sz="4200">
                <a:solidFill>
                  <a:srgbClr val="000000"/>
                </a:solidFill>
                <a:latin typeface="Founders Grotesk Text"/>
                <a:ea typeface="Founders Grotesk Text"/>
                <a:cs typeface="Founders Grotesk Text"/>
                <a:sym typeface="Founders Grotesk Text"/>
              </a:defRPr>
            </a:lvl4pPr>
            <a:lvl5pPr marL="2286000" indent="-457200" defTabSz="825500">
              <a:spcBef>
                <a:spcPts val="3600"/>
              </a:spcBef>
              <a:buClr>
                <a:schemeClr val="accent1"/>
              </a:buClr>
              <a:buSzPct val="100000"/>
              <a:buChar char="•"/>
              <a:defRPr spc="-42" sz="4200">
                <a:solidFill>
                  <a:srgbClr val="000000"/>
                </a:solidFill>
                <a:latin typeface="Founders Grotesk Text"/>
                <a:ea typeface="Founders Grotesk Text"/>
                <a:cs typeface="Founders Grotesk Text"/>
                <a:sym typeface="Founders Grotesk Text"/>
              </a:defRPr>
            </a:lvl5pPr>
          </a:lstStyle>
          <a:p>
            <a:pPr/>
            <a:r>
              <a:t>幻灯片项目符号文本</a:t>
            </a:r>
          </a:p>
          <a:p>
            <a:pPr lvl="1"/>
            <a:r>
              <a:t/>
            </a:r>
          </a:p>
          <a:p>
            <a:pPr lvl="2"/>
            <a:r>
              <a:t/>
            </a:r>
          </a:p>
          <a:p>
            <a:pPr lvl="3"/>
            <a:r>
              <a:t/>
            </a:r>
          </a:p>
          <a:p>
            <a:pPr lvl="4"/>
            <a:r>
              <a:t/>
            </a:r>
          </a:p>
        </p:txBody>
      </p:sp>
      <p:sp>
        <p:nvSpPr>
          <p:cNvPr id="6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项目符号与照片">
    <p:bg>
      <p:bgPr>
        <a:solidFill>
          <a:srgbClr val="FFFFFF"/>
        </a:solidFill>
      </p:bgPr>
    </p:bg>
    <p:spTree>
      <p:nvGrpSpPr>
        <p:cNvPr id="1" name=""/>
        <p:cNvGrpSpPr/>
        <p:nvPr/>
      </p:nvGrpSpPr>
      <p:grpSpPr>
        <a:xfrm>
          <a:off x="0" y="0"/>
          <a:ext cx="0" cy="0"/>
          <a:chOff x="0" y="0"/>
          <a:chExt cx="0" cy="0"/>
        </a:xfrm>
      </p:grpSpPr>
      <p:sp>
        <p:nvSpPr>
          <p:cNvPr id="71" name="正文级别 1…"/>
          <p:cNvSpPr txBox="1"/>
          <p:nvPr>
            <p:ph type="body" sz="quarter" idx="1" hasCustomPrompt="1"/>
          </p:nvPr>
        </p:nvSpPr>
        <p:spPr>
          <a:xfrm>
            <a:off x="13157200" y="1852247"/>
            <a:ext cx="10256840" cy="1310643"/>
          </a:xfrm>
          <a:prstGeom prst="rect">
            <a:avLst/>
          </a:prstGeom>
        </p:spPr>
        <p:txBody>
          <a:bodyPr/>
          <a:lstStyle>
            <a:lvl1pPr defTabSz="701675">
              <a:defRPr spc="-68" sz="6800">
                <a:latin typeface="Founders Grotesk"/>
                <a:ea typeface="Founders Grotesk"/>
                <a:cs typeface="Founders Grotesk"/>
                <a:sym typeface="Founders Grotesk"/>
              </a:defRPr>
            </a:lvl1pPr>
            <a:lvl2pPr defTabSz="701675">
              <a:defRPr spc="-68" sz="6800">
                <a:latin typeface="Founders Grotesk"/>
                <a:ea typeface="Founders Grotesk"/>
                <a:cs typeface="Founders Grotesk"/>
                <a:sym typeface="Founders Grotesk"/>
              </a:defRPr>
            </a:lvl2pPr>
            <a:lvl3pPr defTabSz="701675">
              <a:defRPr spc="-68" sz="6800">
                <a:latin typeface="Founders Grotesk"/>
                <a:ea typeface="Founders Grotesk"/>
                <a:cs typeface="Founders Grotesk"/>
                <a:sym typeface="Founders Grotesk"/>
              </a:defRPr>
            </a:lvl3pPr>
            <a:lvl4pPr defTabSz="701675">
              <a:defRPr spc="-68" sz="6800">
                <a:latin typeface="Founders Grotesk"/>
                <a:ea typeface="Founders Grotesk"/>
                <a:cs typeface="Founders Grotesk"/>
                <a:sym typeface="Founders Grotesk"/>
              </a:defRPr>
            </a:lvl4pPr>
            <a:lvl5pPr defTabSz="701675">
              <a:defRPr spc="-68" sz="6800">
                <a:latin typeface="Founders Grotesk"/>
                <a:ea typeface="Founders Grotesk"/>
                <a:cs typeface="Founders Grotesk"/>
                <a:sym typeface="Founders Grotesk"/>
              </a:defRPr>
            </a:lvl5pPr>
          </a:lstStyle>
          <a:p>
            <a:pPr/>
            <a:r>
              <a:t>幻灯片副标题</a:t>
            </a:r>
          </a:p>
          <a:p>
            <a:pPr lvl="1"/>
            <a:r>
              <a:t/>
            </a:r>
          </a:p>
          <a:p>
            <a:pPr lvl="2"/>
            <a:r>
              <a:t/>
            </a:r>
          </a:p>
          <a:p>
            <a:pPr lvl="3"/>
            <a:r>
              <a:t/>
            </a:r>
          </a:p>
          <a:p>
            <a:pPr lvl="4"/>
            <a:r>
              <a:t/>
            </a:r>
          </a:p>
        </p:txBody>
      </p:sp>
      <p:sp>
        <p:nvSpPr>
          <p:cNvPr id="72" name="683033896_1440x1778.jpeg"/>
          <p:cNvSpPr/>
          <p:nvPr>
            <p:ph type="pic" idx="21"/>
          </p:nvPr>
        </p:nvSpPr>
        <p:spPr>
          <a:xfrm>
            <a:off x="0" y="-671784"/>
            <a:ext cx="12196747" cy="15059596"/>
          </a:xfrm>
          <a:prstGeom prst="rect">
            <a:avLst/>
          </a:prstGeom>
        </p:spPr>
        <p:txBody>
          <a:bodyPr lIns="91439" tIns="45719" rIns="91439" bIns="45719" anchor="t">
            <a:noAutofit/>
          </a:bodyPr>
          <a:lstStyle/>
          <a:p>
            <a:pPr/>
          </a:p>
        </p:txBody>
      </p:sp>
      <p:sp>
        <p:nvSpPr>
          <p:cNvPr id="73" name="线条"/>
          <p:cNvSpPr/>
          <p:nvPr/>
        </p:nvSpPr>
        <p:spPr>
          <a:xfrm>
            <a:off x="635000" y="12192000"/>
            <a:ext cx="23114001" cy="0"/>
          </a:xfrm>
          <a:prstGeom prst="line">
            <a:avLst/>
          </a:prstGeom>
          <a:ln w="38100">
            <a:solidFill>
              <a:schemeClr val="accent4"/>
            </a:solidFill>
            <a:miter lim="400000"/>
          </a:ln>
        </p:spPr>
        <p:txBody>
          <a:bodyPr lIns="45718" tIns="45718" rIns="45718" bIns="45718"/>
          <a:lstStyle/>
          <a:p>
            <a:pPr/>
          </a:p>
        </p:txBody>
      </p:sp>
      <p:sp>
        <p:nvSpPr>
          <p:cNvPr id="74" name="线条"/>
          <p:cNvSpPr/>
          <p:nvPr/>
        </p:nvSpPr>
        <p:spPr>
          <a:xfrm>
            <a:off x="639140" y="692906"/>
            <a:ext cx="23114005" cy="2"/>
          </a:xfrm>
          <a:prstGeom prst="line">
            <a:avLst/>
          </a:prstGeom>
          <a:ln w="114300">
            <a:solidFill>
              <a:schemeClr val="accent4"/>
            </a:solidFill>
            <a:miter lim="400000"/>
          </a:ln>
        </p:spPr>
        <p:txBody>
          <a:bodyPr lIns="45718" tIns="45718" rIns="45718" bIns="45718"/>
          <a:lstStyle/>
          <a:p>
            <a:pPr/>
          </a:p>
        </p:txBody>
      </p:sp>
      <p:sp>
        <p:nvSpPr>
          <p:cNvPr id="75" name="幻灯片标题"/>
          <p:cNvSpPr txBox="1"/>
          <p:nvPr>
            <p:ph type="title" hasCustomPrompt="1"/>
          </p:nvPr>
        </p:nvSpPr>
        <p:spPr>
          <a:xfrm>
            <a:off x="13157200" y="864810"/>
            <a:ext cx="10256840" cy="1308101"/>
          </a:xfrm>
          <a:prstGeom prst="rect">
            <a:avLst/>
          </a:prstGeom>
        </p:spPr>
        <p:txBody>
          <a:bodyPr anchor="b"/>
          <a:lstStyle>
            <a:lvl1pPr>
              <a:defRPr spc="0">
                <a:solidFill>
                  <a:schemeClr val="accent1"/>
                </a:solidFill>
                <a:latin typeface="Founders Grotesk Semibold"/>
                <a:ea typeface="Founders Grotesk Semibold"/>
                <a:cs typeface="Founders Grotesk Semibold"/>
                <a:sym typeface="Founders Grotesk Semibold"/>
              </a:defRPr>
            </a:lvl1pPr>
          </a:lstStyle>
          <a:p>
            <a:pPr/>
            <a:r>
              <a:t>幻灯片标题 </a:t>
            </a:r>
          </a:p>
        </p:txBody>
      </p:sp>
      <p:sp>
        <p:nvSpPr>
          <p:cNvPr id="76" name="正文级别 1…"/>
          <p:cNvSpPr txBox="1"/>
          <p:nvPr>
            <p:ph type="body" sz="half" idx="22" hasCustomPrompt="1"/>
          </p:nvPr>
        </p:nvSpPr>
        <p:spPr>
          <a:xfrm>
            <a:off x="13157199" y="3904441"/>
            <a:ext cx="10256841" cy="7303309"/>
          </a:xfrm>
          <a:prstGeom prst="rect">
            <a:avLst/>
          </a:prstGeom>
        </p:spPr>
        <p:txBody>
          <a:bodyPr anchor="t"/>
          <a:lstStyle>
            <a:lvl1pPr marL="457200" indent="-457200" defTabSz="825500">
              <a:spcBef>
                <a:spcPts val="3600"/>
              </a:spcBef>
              <a:buClr>
                <a:schemeClr val="accent1"/>
              </a:buClr>
              <a:buSzPct val="100000"/>
              <a:buChar char="•"/>
              <a:defRPr spc="-100" sz="4200">
                <a:solidFill>
                  <a:srgbClr val="000000"/>
                </a:solidFill>
                <a:latin typeface="Founders Grotesk Text"/>
                <a:ea typeface="Founders Grotesk Text"/>
                <a:cs typeface="Founders Grotesk Text"/>
                <a:sym typeface="Founders Grotesk Text"/>
              </a:defRPr>
            </a:lvl1pPr>
          </a:lstStyle>
          <a:p>
            <a:pPr/>
            <a:r>
              <a:t>幻灯片项目符号文本</a:t>
            </a:r>
          </a:p>
        </p:txBody>
      </p:sp>
      <p:sp>
        <p:nvSpPr>
          <p:cNvPr id="7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节">
    <p:bg>
      <p:bgPr>
        <a:solidFill>
          <a:srgbClr val="AFFFF7"/>
        </a:solidFill>
      </p:bgPr>
    </p:bg>
    <p:spTree>
      <p:nvGrpSpPr>
        <p:cNvPr id="1" name=""/>
        <p:cNvGrpSpPr/>
        <p:nvPr/>
      </p:nvGrpSpPr>
      <p:grpSpPr>
        <a:xfrm>
          <a:off x="0" y="0"/>
          <a:ext cx="0" cy="0"/>
          <a:chOff x="0" y="0"/>
          <a:chExt cx="0" cy="0"/>
        </a:xfrm>
      </p:grpSpPr>
      <p:sp>
        <p:nvSpPr>
          <p:cNvPr id="84" name="线条"/>
          <p:cNvSpPr/>
          <p:nvPr/>
        </p:nvSpPr>
        <p:spPr>
          <a:xfrm>
            <a:off x="635000" y="12192000"/>
            <a:ext cx="23114001" cy="0"/>
          </a:xfrm>
          <a:prstGeom prst="line">
            <a:avLst/>
          </a:prstGeom>
          <a:ln w="38100">
            <a:solidFill>
              <a:schemeClr val="accent1"/>
            </a:solidFill>
            <a:miter lim="400000"/>
          </a:ln>
        </p:spPr>
        <p:txBody>
          <a:bodyPr lIns="45718" tIns="45718" rIns="45718" bIns="45718"/>
          <a:lstStyle/>
          <a:p>
            <a:pPr/>
          </a:p>
        </p:txBody>
      </p:sp>
      <p:sp>
        <p:nvSpPr>
          <p:cNvPr id="85" name="线条"/>
          <p:cNvSpPr/>
          <p:nvPr/>
        </p:nvSpPr>
        <p:spPr>
          <a:xfrm>
            <a:off x="634999" y="9443335"/>
            <a:ext cx="23114002" cy="2"/>
          </a:xfrm>
          <a:prstGeom prst="line">
            <a:avLst/>
          </a:prstGeom>
          <a:ln w="114300">
            <a:solidFill>
              <a:schemeClr val="accent1"/>
            </a:solidFill>
            <a:miter lim="400000"/>
          </a:ln>
        </p:spPr>
        <p:txBody>
          <a:bodyPr lIns="45718" tIns="45718" rIns="45718" bIns="45718"/>
          <a:lstStyle/>
          <a:p>
            <a:pPr/>
          </a:p>
        </p:txBody>
      </p:sp>
      <p:sp>
        <p:nvSpPr>
          <p:cNvPr id="86" name="章节标题"/>
          <p:cNvSpPr txBox="1"/>
          <p:nvPr>
            <p:ph type="title" hasCustomPrompt="1"/>
          </p:nvPr>
        </p:nvSpPr>
        <p:spPr>
          <a:xfrm>
            <a:off x="571500" y="9530977"/>
            <a:ext cx="23241000" cy="2019303"/>
          </a:xfrm>
          <a:prstGeom prst="rect">
            <a:avLst/>
          </a:prstGeom>
        </p:spPr>
        <p:txBody>
          <a:bodyPr anchor="b"/>
          <a:lstStyle>
            <a:lvl1pPr>
              <a:lnSpc>
                <a:spcPct val="70000"/>
              </a:lnSpc>
              <a:defRPr spc="-300" sz="15000">
                <a:solidFill>
                  <a:schemeClr val="accent1"/>
                </a:solidFill>
                <a:latin typeface="Founders Grotesk Semibold"/>
                <a:ea typeface="Founders Grotesk Semibold"/>
                <a:cs typeface="Founders Grotesk Semibold"/>
                <a:sym typeface="Founders Grotesk Semibold"/>
              </a:defRPr>
            </a:lvl1pPr>
          </a:lstStyle>
          <a:p>
            <a:pPr/>
            <a:r>
              <a:t>章节标题</a:t>
            </a:r>
          </a:p>
        </p:txBody>
      </p:sp>
      <p:sp>
        <p:nvSpPr>
          <p:cNvPr id="8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仅标题">
    <p:bg>
      <p:bgPr>
        <a:solidFill>
          <a:srgbClr val="FFFFFF"/>
        </a:solidFill>
      </p:bgPr>
    </p:bg>
    <p:spTree>
      <p:nvGrpSpPr>
        <p:cNvPr id="1" name=""/>
        <p:cNvGrpSpPr/>
        <p:nvPr/>
      </p:nvGrpSpPr>
      <p:grpSpPr>
        <a:xfrm>
          <a:off x="0" y="0"/>
          <a:ext cx="0" cy="0"/>
          <a:chOff x="0" y="0"/>
          <a:chExt cx="0" cy="0"/>
        </a:xfrm>
      </p:grpSpPr>
      <p:sp>
        <p:nvSpPr>
          <p:cNvPr id="94" name="线条"/>
          <p:cNvSpPr/>
          <p:nvPr/>
        </p:nvSpPr>
        <p:spPr>
          <a:xfrm>
            <a:off x="635000" y="12192000"/>
            <a:ext cx="23114001" cy="0"/>
          </a:xfrm>
          <a:prstGeom prst="line">
            <a:avLst/>
          </a:prstGeom>
          <a:ln w="38100">
            <a:solidFill>
              <a:schemeClr val="accent4"/>
            </a:solidFill>
            <a:miter lim="400000"/>
          </a:ln>
        </p:spPr>
        <p:txBody>
          <a:bodyPr lIns="45718" tIns="45718" rIns="45718" bIns="45718"/>
          <a:lstStyle/>
          <a:p>
            <a:pPr/>
          </a:p>
        </p:txBody>
      </p:sp>
      <p:sp>
        <p:nvSpPr>
          <p:cNvPr id="95" name="线条"/>
          <p:cNvSpPr/>
          <p:nvPr/>
        </p:nvSpPr>
        <p:spPr>
          <a:xfrm>
            <a:off x="639140" y="692906"/>
            <a:ext cx="23114005" cy="2"/>
          </a:xfrm>
          <a:prstGeom prst="line">
            <a:avLst/>
          </a:prstGeom>
          <a:ln w="114300">
            <a:solidFill>
              <a:schemeClr val="accent4"/>
            </a:solidFill>
            <a:miter lim="400000"/>
          </a:ln>
        </p:spPr>
        <p:txBody>
          <a:bodyPr lIns="45718" tIns="45718" rIns="45718" bIns="45718"/>
          <a:lstStyle/>
          <a:p>
            <a:pPr/>
          </a:p>
        </p:txBody>
      </p:sp>
      <p:sp>
        <p:nvSpPr>
          <p:cNvPr id="96" name="幻灯片标题"/>
          <p:cNvSpPr txBox="1"/>
          <p:nvPr>
            <p:ph type="title" hasCustomPrompt="1"/>
          </p:nvPr>
        </p:nvSpPr>
        <p:spPr>
          <a:xfrm>
            <a:off x="571500" y="715982"/>
            <a:ext cx="23241000" cy="1951018"/>
          </a:xfrm>
          <a:prstGeom prst="rect">
            <a:avLst/>
          </a:prstGeom>
        </p:spPr>
        <p:txBody>
          <a:bodyPr/>
          <a:lstStyle>
            <a:lvl1pPr>
              <a:lnSpc>
                <a:spcPct val="60000"/>
              </a:lnSpc>
              <a:defRPr spc="-239" sz="12000">
                <a:solidFill>
                  <a:schemeClr val="accent1"/>
                </a:solidFill>
                <a:latin typeface="Founders Grotesk Semibold"/>
                <a:ea typeface="Founders Grotesk Semibold"/>
                <a:cs typeface="Founders Grotesk Semibold"/>
                <a:sym typeface="Founders Grotesk Semibold"/>
              </a:defRPr>
            </a:lvl1pPr>
          </a:lstStyle>
          <a:p>
            <a:pPr/>
            <a:r>
              <a:t>幻灯片标题 </a:t>
            </a:r>
          </a:p>
        </p:txBody>
      </p:sp>
      <p:sp>
        <p:nvSpPr>
          <p:cNvPr id="9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议程">
    <p:bg>
      <p:bgPr>
        <a:solidFill>
          <a:srgbClr val="000034"/>
        </a:solidFill>
      </p:bgPr>
    </p:bg>
    <p:spTree>
      <p:nvGrpSpPr>
        <p:cNvPr id="1" name=""/>
        <p:cNvGrpSpPr/>
        <p:nvPr/>
      </p:nvGrpSpPr>
      <p:grpSpPr>
        <a:xfrm>
          <a:off x="0" y="0"/>
          <a:ext cx="0" cy="0"/>
          <a:chOff x="0" y="0"/>
          <a:chExt cx="0" cy="0"/>
        </a:xfrm>
      </p:grpSpPr>
      <p:sp>
        <p:nvSpPr>
          <p:cNvPr id="104" name="线条"/>
          <p:cNvSpPr/>
          <p:nvPr/>
        </p:nvSpPr>
        <p:spPr>
          <a:xfrm>
            <a:off x="639140" y="692906"/>
            <a:ext cx="23114005" cy="2"/>
          </a:xfrm>
          <a:prstGeom prst="line">
            <a:avLst/>
          </a:prstGeom>
          <a:ln w="114300">
            <a:solidFill>
              <a:schemeClr val="accent4"/>
            </a:solidFill>
            <a:miter lim="400000"/>
          </a:ln>
        </p:spPr>
        <p:txBody>
          <a:bodyPr lIns="45718" tIns="45718" rIns="45718" bIns="45718"/>
          <a:lstStyle/>
          <a:p>
            <a:pPr/>
          </a:p>
        </p:txBody>
      </p:sp>
      <p:sp>
        <p:nvSpPr>
          <p:cNvPr id="105" name="议程标题"/>
          <p:cNvSpPr txBox="1"/>
          <p:nvPr>
            <p:ph type="title" hasCustomPrompt="1"/>
          </p:nvPr>
        </p:nvSpPr>
        <p:spPr>
          <a:xfrm>
            <a:off x="575640" y="881081"/>
            <a:ext cx="23241004" cy="1951020"/>
          </a:xfrm>
          <a:prstGeom prst="rect">
            <a:avLst/>
          </a:prstGeom>
        </p:spPr>
        <p:txBody>
          <a:bodyPr/>
          <a:lstStyle/>
          <a:p>
            <a:pPr/>
            <a:r>
              <a:t>议程标题</a:t>
            </a:r>
          </a:p>
        </p:txBody>
      </p:sp>
      <p:sp>
        <p:nvSpPr>
          <p:cNvPr id="106" name="正文级别 1…"/>
          <p:cNvSpPr txBox="1"/>
          <p:nvPr>
            <p:ph type="body" idx="1" hasCustomPrompt="1"/>
          </p:nvPr>
        </p:nvSpPr>
        <p:spPr>
          <a:xfrm>
            <a:off x="575640" y="3276600"/>
            <a:ext cx="23241004" cy="9870679"/>
          </a:xfrm>
          <a:prstGeom prst="rect">
            <a:avLst/>
          </a:prstGeom>
        </p:spPr>
        <p:txBody>
          <a:bodyPr anchor="t"/>
          <a:lstStyle>
            <a:lvl1pPr defTabSz="469900">
              <a:lnSpc>
                <a:spcPct val="120000"/>
              </a:lnSpc>
              <a:tabLst>
                <a:tab pos="469900" algn="l"/>
              </a:tabLst>
              <a:defRPr spc="0" sz="8000">
                <a:solidFill>
                  <a:srgbClr val="C3CCB0"/>
                </a:solidFill>
              </a:defRPr>
            </a:lvl1pPr>
            <a:lvl2pPr defTabSz="469900">
              <a:lnSpc>
                <a:spcPct val="120000"/>
              </a:lnSpc>
              <a:tabLst>
                <a:tab pos="469900" algn="l"/>
              </a:tabLst>
              <a:defRPr spc="0" sz="8000">
                <a:solidFill>
                  <a:srgbClr val="C3CCB0"/>
                </a:solidFill>
              </a:defRPr>
            </a:lvl2pPr>
            <a:lvl3pPr defTabSz="469900">
              <a:lnSpc>
                <a:spcPct val="120000"/>
              </a:lnSpc>
              <a:tabLst>
                <a:tab pos="469900" algn="l"/>
              </a:tabLst>
              <a:defRPr spc="0" sz="8000">
                <a:solidFill>
                  <a:srgbClr val="C3CCB0"/>
                </a:solidFill>
              </a:defRPr>
            </a:lvl3pPr>
            <a:lvl4pPr defTabSz="469900">
              <a:lnSpc>
                <a:spcPct val="120000"/>
              </a:lnSpc>
              <a:tabLst>
                <a:tab pos="469900" algn="l"/>
              </a:tabLst>
              <a:defRPr spc="0" sz="8000">
                <a:solidFill>
                  <a:srgbClr val="C3CCB0"/>
                </a:solidFill>
              </a:defRPr>
            </a:lvl4pPr>
            <a:lvl5pPr defTabSz="469900">
              <a:lnSpc>
                <a:spcPct val="120000"/>
              </a:lnSpc>
              <a:tabLst>
                <a:tab pos="469900" algn="l"/>
              </a:tabLst>
              <a:defRPr spc="0" sz="8000">
                <a:solidFill>
                  <a:srgbClr val="C3CCB0"/>
                </a:solidFill>
              </a:defRPr>
            </a:lvl5pPr>
          </a:lstStyle>
          <a:p>
            <a:pPr/>
            <a:r>
              <a:t>议程主题</a:t>
            </a:r>
          </a:p>
          <a:p>
            <a:pPr lvl="1"/>
            <a:r>
              <a:t/>
            </a:r>
          </a:p>
          <a:p>
            <a:pPr lvl="2"/>
            <a:r>
              <a:t/>
            </a:r>
          </a:p>
          <a:p>
            <a:pPr lvl="3"/>
            <a:r>
              <a:t/>
            </a:r>
          </a:p>
          <a:p>
            <a:pPr lvl="4"/>
            <a:r>
              <a:t/>
            </a:r>
          </a:p>
        </p:txBody>
      </p:sp>
      <p:sp>
        <p:nvSpPr>
          <p:cNvPr id="107"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C3D9E0"/>
        </a:solidFill>
      </p:bgPr>
    </p:bg>
    <p:spTree>
      <p:nvGrpSpPr>
        <p:cNvPr id="1" name=""/>
        <p:cNvGrpSpPr/>
        <p:nvPr/>
      </p:nvGrpSpPr>
      <p:grpSpPr>
        <a:xfrm>
          <a:off x="0" y="0"/>
          <a:ext cx="0" cy="0"/>
          <a:chOff x="0" y="0"/>
          <a:chExt cx="0" cy="0"/>
        </a:xfrm>
      </p:grpSpPr>
      <p:sp>
        <p:nvSpPr>
          <p:cNvPr id="2" name="线条"/>
          <p:cNvSpPr/>
          <p:nvPr/>
        </p:nvSpPr>
        <p:spPr>
          <a:xfrm>
            <a:off x="635000" y="12192000"/>
            <a:ext cx="23114001" cy="0"/>
          </a:xfrm>
          <a:prstGeom prst="line">
            <a:avLst/>
          </a:prstGeom>
          <a:ln w="38100">
            <a:solidFill>
              <a:srgbClr val="000034"/>
            </a:solidFill>
            <a:miter lim="400000"/>
          </a:ln>
        </p:spPr>
        <p:txBody>
          <a:bodyPr lIns="45718" tIns="45718" rIns="45718" bIns="45718"/>
          <a:lstStyle/>
          <a:p>
            <a:pPr/>
          </a:p>
        </p:txBody>
      </p:sp>
      <p:sp>
        <p:nvSpPr>
          <p:cNvPr id="3" name="线条"/>
          <p:cNvSpPr/>
          <p:nvPr/>
        </p:nvSpPr>
        <p:spPr>
          <a:xfrm>
            <a:off x="639140" y="692906"/>
            <a:ext cx="23114005" cy="2"/>
          </a:xfrm>
          <a:prstGeom prst="line">
            <a:avLst/>
          </a:prstGeom>
          <a:ln w="114300">
            <a:solidFill>
              <a:srgbClr val="000034"/>
            </a:solidFill>
            <a:miter lim="400000"/>
          </a:ln>
        </p:spPr>
        <p:txBody>
          <a:bodyPr lIns="45718" tIns="45718" rIns="45718" bIns="45718"/>
          <a:lstStyle/>
          <a:p>
            <a:pPr/>
          </a:p>
        </p:txBody>
      </p:sp>
      <p:sp>
        <p:nvSpPr>
          <p:cNvPr id="4" name="正文级别 1…"/>
          <p:cNvSpPr txBox="1"/>
          <p:nvPr>
            <p:ph type="body" idx="1" hasCustomPrompt="1"/>
          </p:nvPr>
        </p:nvSpPr>
        <p:spPr>
          <a:xfrm>
            <a:off x="1148058" y="9247147"/>
            <a:ext cx="22707184" cy="9328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属性</a:t>
            </a:r>
          </a:p>
          <a:p>
            <a:pPr lvl="1"/>
            <a:r>
              <a:t/>
            </a:r>
          </a:p>
          <a:p>
            <a:pPr lvl="2"/>
            <a:r>
              <a:t/>
            </a:r>
          </a:p>
          <a:p>
            <a:pPr lvl="3"/>
            <a:r>
              <a:t/>
            </a:r>
          </a:p>
          <a:p>
            <a:pPr lvl="4"/>
            <a:r>
              <a:t/>
            </a:r>
          </a:p>
        </p:txBody>
      </p:sp>
      <p:sp>
        <p:nvSpPr>
          <p:cNvPr id="5" name="标题文本"/>
          <p:cNvSpPr txBox="1"/>
          <p:nvPr>
            <p:ph type="title"/>
          </p:nvPr>
        </p:nvSpPr>
        <p:spPr>
          <a:xfrm>
            <a:off x="3653366" y="2743200"/>
            <a:ext cx="19507201" cy="43592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标题文本</a:t>
            </a:r>
          </a:p>
        </p:txBody>
      </p:sp>
      <p:sp>
        <p:nvSpPr>
          <p:cNvPr id="6" name="幻灯片编号"/>
          <p:cNvSpPr txBox="1"/>
          <p:nvPr>
            <p:ph type="sldNum" sz="quarter" idx="2"/>
          </p:nvPr>
        </p:nvSpPr>
        <p:spPr>
          <a:xfrm>
            <a:off x="23431500" y="12268201"/>
            <a:ext cx="371755" cy="555245"/>
          </a:xfrm>
          <a:prstGeom prst="rect">
            <a:avLst/>
          </a:prstGeom>
          <a:ln w="12700">
            <a:miter lim="400000"/>
          </a:ln>
        </p:spPr>
        <p:txBody>
          <a:bodyPr wrap="none" lIns="50800" tIns="50800" rIns="50800" bIns="50800" anchor="b">
            <a:spAutoFit/>
          </a:bodyPr>
          <a:lstStyle>
            <a:lvl1pPr algn="r" defTabSz="825500">
              <a:spcBef>
                <a:spcPts val="0"/>
              </a:spcBef>
              <a:tabLst/>
              <a:defRPr spc="28" sz="2800">
                <a:solidFill>
                  <a:srgbClr val="000000"/>
                </a:solidFill>
                <a:latin typeface="Founders Grotesk Condensed"/>
                <a:ea typeface="Founders Grotesk Condensed"/>
                <a:cs typeface="Founders Grotesk Condensed"/>
                <a:sym typeface="Founders Grotesk Condense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1pPr>
      <a:lvl2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2pPr>
      <a:lvl3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3pPr>
      <a:lvl4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4pPr>
      <a:lvl5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5pPr>
      <a:lvl6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6pPr>
      <a:lvl7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7pPr>
      <a:lvl8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8pPr>
      <a:lvl9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9pPr>
    </p:titleStyle>
    <p:bodyStyle>
      <a:lvl1pPr marL="0" marR="0" indent="0" algn="l" defTabSz="693419" rtl="0" latinLnBrk="0">
        <a:lnSpc>
          <a:spcPct val="80000"/>
        </a:lnSpc>
        <a:spcBef>
          <a:spcPts val="0"/>
        </a:spcBef>
        <a:spcAft>
          <a:spcPts val="0"/>
        </a:spcAft>
        <a:buClrTx/>
        <a:buSzTx/>
        <a:buFontTx/>
        <a:buNone/>
        <a:tabLst/>
        <a:defRPr b="0" baseline="0" cap="none" i="0" spc="-45" strike="noStrike" sz="4600" u="none">
          <a:solidFill>
            <a:schemeClr val="accent1"/>
          </a:solidFill>
          <a:uFillTx/>
          <a:latin typeface="Founders Grotesk Semibold"/>
          <a:ea typeface="Founders Grotesk Semibold"/>
          <a:cs typeface="Founders Grotesk Semibold"/>
          <a:sym typeface="Founders Grotesk Semibold"/>
        </a:defRPr>
      </a:lvl1pPr>
      <a:lvl2pPr marL="0" marR="0" indent="0" algn="l" defTabSz="693419" rtl="0" latinLnBrk="0">
        <a:lnSpc>
          <a:spcPct val="80000"/>
        </a:lnSpc>
        <a:spcBef>
          <a:spcPts val="0"/>
        </a:spcBef>
        <a:spcAft>
          <a:spcPts val="0"/>
        </a:spcAft>
        <a:buClrTx/>
        <a:buSzTx/>
        <a:buFontTx/>
        <a:buNone/>
        <a:tabLst/>
        <a:defRPr b="0" baseline="0" cap="none" i="0" spc="-45" strike="noStrike" sz="4600" u="none">
          <a:solidFill>
            <a:schemeClr val="accent1"/>
          </a:solidFill>
          <a:uFillTx/>
          <a:latin typeface="Founders Grotesk Semibold"/>
          <a:ea typeface="Founders Grotesk Semibold"/>
          <a:cs typeface="Founders Grotesk Semibold"/>
          <a:sym typeface="Founders Grotesk Semibold"/>
        </a:defRPr>
      </a:lvl2pPr>
      <a:lvl3pPr marL="0" marR="0" indent="0" algn="l" defTabSz="693419" rtl="0" latinLnBrk="0">
        <a:lnSpc>
          <a:spcPct val="80000"/>
        </a:lnSpc>
        <a:spcBef>
          <a:spcPts val="0"/>
        </a:spcBef>
        <a:spcAft>
          <a:spcPts val="0"/>
        </a:spcAft>
        <a:buClrTx/>
        <a:buSzTx/>
        <a:buFontTx/>
        <a:buNone/>
        <a:tabLst/>
        <a:defRPr b="0" baseline="0" cap="none" i="0" spc="-45" strike="noStrike" sz="4600" u="none">
          <a:solidFill>
            <a:schemeClr val="accent1"/>
          </a:solidFill>
          <a:uFillTx/>
          <a:latin typeface="Founders Grotesk Semibold"/>
          <a:ea typeface="Founders Grotesk Semibold"/>
          <a:cs typeface="Founders Grotesk Semibold"/>
          <a:sym typeface="Founders Grotesk Semibold"/>
        </a:defRPr>
      </a:lvl3pPr>
      <a:lvl4pPr marL="0" marR="0" indent="0" algn="l" defTabSz="693419" rtl="0" latinLnBrk="0">
        <a:lnSpc>
          <a:spcPct val="80000"/>
        </a:lnSpc>
        <a:spcBef>
          <a:spcPts val="0"/>
        </a:spcBef>
        <a:spcAft>
          <a:spcPts val="0"/>
        </a:spcAft>
        <a:buClrTx/>
        <a:buSzTx/>
        <a:buFontTx/>
        <a:buNone/>
        <a:tabLst/>
        <a:defRPr b="0" baseline="0" cap="none" i="0" spc="-45" strike="noStrike" sz="4600" u="none">
          <a:solidFill>
            <a:schemeClr val="accent1"/>
          </a:solidFill>
          <a:uFillTx/>
          <a:latin typeface="Founders Grotesk Semibold"/>
          <a:ea typeface="Founders Grotesk Semibold"/>
          <a:cs typeface="Founders Grotesk Semibold"/>
          <a:sym typeface="Founders Grotesk Semibold"/>
        </a:defRPr>
      </a:lvl4pPr>
      <a:lvl5pPr marL="0" marR="0" indent="0" algn="l" defTabSz="693419" rtl="0" latinLnBrk="0">
        <a:lnSpc>
          <a:spcPct val="80000"/>
        </a:lnSpc>
        <a:spcBef>
          <a:spcPts val="0"/>
        </a:spcBef>
        <a:spcAft>
          <a:spcPts val="0"/>
        </a:spcAft>
        <a:buClrTx/>
        <a:buSzTx/>
        <a:buFontTx/>
        <a:buNone/>
        <a:tabLst/>
        <a:defRPr b="0" baseline="0" cap="none" i="0" spc="-45" strike="noStrike" sz="4600" u="none">
          <a:solidFill>
            <a:schemeClr val="accent1"/>
          </a:solidFill>
          <a:uFillTx/>
          <a:latin typeface="Founders Grotesk Semibold"/>
          <a:ea typeface="Founders Grotesk Semibold"/>
          <a:cs typeface="Founders Grotesk Semibold"/>
          <a:sym typeface="Founders Grotesk Semibold"/>
        </a:defRPr>
      </a:lvl5pPr>
      <a:lvl6pPr marL="0" marR="0" indent="0" algn="l" defTabSz="693419" rtl="0" latinLnBrk="0">
        <a:lnSpc>
          <a:spcPct val="80000"/>
        </a:lnSpc>
        <a:spcBef>
          <a:spcPts val="0"/>
        </a:spcBef>
        <a:spcAft>
          <a:spcPts val="0"/>
        </a:spcAft>
        <a:buClrTx/>
        <a:buSzTx/>
        <a:buFontTx/>
        <a:buNone/>
        <a:tabLst/>
        <a:defRPr b="0" baseline="0" cap="none" i="0" spc="-45" strike="noStrike" sz="4600" u="none">
          <a:solidFill>
            <a:schemeClr val="accent1"/>
          </a:solidFill>
          <a:uFillTx/>
          <a:latin typeface="Founders Grotesk Semibold"/>
          <a:ea typeface="Founders Grotesk Semibold"/>
          <a:cs typeface="Founders Grotesk Semibold"/>
          <a:sym typeface="Founders Grotesk Semibold"/>
        </a:defRPr>
      </a:lvl6pPr>
      <a:lvl7pPr marL="0" marR="0" indent="0" algn="l" defTabSz="693419" rtl="0" latinLnBrk="0">
        <a:lnSpc>
          <a:spcPct val="80000"/>
        </a:lnSpc>
        <a:spcBef>
          <a:spcPts val="0"/>
        </a:spcBef>
        <a:spcAft>
          <a:spcPts val="0"/>
        </a:spcAft>
        <a:buClrTx/>
        <a:buSzTx/>
        <a:buFontTx/>
        <a:buNone/>
        <a:tabLst/>
        <a:defRPr b="0" baseline="0" cap="none" i="0" spc="-45" strike="noStrike" sz="4600" u="none">
          <a:solidFill>
            <a:schemeClr val="accent1"/>
          </a:solidFill>
          <a:uFillTx/>
          <a:latin typeface="Founders Grotesk Semibold"/>
          <a:ea typeface="Founders Grotesk Semibold"/>
          <a:cs typeface="Founders Grotesk Semibold"/>
          <a:sym typeface="Founders Grotesk Semibold"/>
        </a:defRPr>
      </a:lvl7pPr>
      <a:lvl8pPr marL="0" marR="0" indent="0" algn="l" defTabSz="693419" rtl="0" latinLnBrk="0">
        <a:lnSpc>
          <a:spcPct val="80000"/>
        </a:lnSpc>
        <a:spcBef>
          <a:spcPts val="0"/>
        </a:spcBef>
        <a:spcAft>
          <a:spcPts val="0"/>
        </a:spcAft>
        <a:buClrTx/>
        <a:buSzTx/>
        <a:buFontTx/>
        <a:buNone/>
        <a:tabLst/>
        <a:defRPr b="0" baseline="0" cap="none" i="0" spc="-45" strike="noStrike" sz="4600" u="none">
          <a:solidFill>
            <a:schemeClr val="accent1"/>
          </a:solidFill>
          <a:uFillTx/>
          <a:latin typeface="Founders Grotesk Semibold"/>
          <a:ea typeface="Founders Grotesk Semibold"/>
          <a:cs typeface="Founders Grotesk Semibold"/>
          <a:sym typeface="Founders Grotesk Semibold"/>
        </a:defRPr>
      </a:lvl8pPr>
      <a:lvl9pPr marL="0" marR="0" indent="0" algn="l" defTabSz="693419" rtl="0" latinLnBrk="0">
        <a:lnSpc>
          <a:spcPct val="80000"/>
        </a:lnSpc>
        <a:spcBef>
          <a:spcPts val="0"/>
        </a:spcBef>
        <a:spcAft>
          <a:spcPts val="0"/>
        </a:spcAft>
        <a:buClrTx/>
        <a:buSzTx/>
        <a:buFontTx/>
        <a:buNone/>
        <a:tabLst/>
        <a:defRPr b="0" baseline="0" cap="none" i="0" spc="-45" strike="noStrike" sz="4600" u="none">
          <a:solidFill>
            <a:schemeClr val="accent1"/>
          </a:solidFill>
          <a:uFillTx/>
          <a:latin typeface="Founders Grotesk Semibold"/>
          <a:ea typeface="Founders Grotesk Semibold"/>
          <a:cs typeface="Founders Grotesk Semibold"/>
          <a:sym typeface="Founders Grotesk Semibold"/>
        </a:defRPr>
      </a:lvl9pPr>
    </p:bodyStyle>
    <p:otherStyle>
      <a:lvl1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1pPr>
      <a:lvl2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2pPr>
      <a:lvl3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3pPr>
      <a:lvl4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4pPr>
      <a:lvl5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5pPr>
      <a:lvl6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6pPr>
      <a:lvl7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7pPr>
      <a:lvl8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8pPr>
      <a:lvl9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3.png"/><Relationship Id="rId3" Type="http://schemas.openxmlformats.org/officeDocument/2006/relationships/image" Target="../media/image14.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5.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6.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jpeg"/><Relationship Id="rId3" Type="http://schemas.openxmlformats.org/officeDocument/2006/relationships/image" Target="../media/image7.jpe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tif"/><Relationship Id="rId4" Type="http://schemas.openxmlformats.org/officeDocument/2006/relationships/image" Target="../media/image2.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Adapting Talent for Job with Joint Representation  Learning"/>
          <p:cNvSpPr txBox="1"/>
          <p:nvPr>
            <p:ph type="title"/>
          </p:nvPr>
        </p:nvSpPr>
        <p:spPr>
          <a:xfrm>
            <a:off x="6112221" y="4495896"/>
            <a:ext cx="12159558" cy="4724210"/>
          </a:xfrm>
          <a:prstGeom prst="rect">
            <a:avLst/>
          </a:prstGeom>
        </p:spPr>
        <p:txBody>
          <a:bodyPr/>
          <a:lstStyle>
            <a:lvl1pPr defTabSz="784225">
              <a:defRPr spc="-200" sz="8900"/>
            </a:lvl1pPr>
          </a:lstStyle>
          <a:p>
            <a:pPr/>
            <a:r>
              <a:t>Applying CNN to Matching Talents for Jobs</a:t>
            </a:r>
          </a:p>
        </p:txBody>
      </p:sp>
      <p:sp>
        <p:nvSpPr>
          <p:cNvPr id="220" name="Group Members: Li Tianpei,  Yip Wai Ming,  Zeng Menglan,  Zhou Yiming, Zhao Wantong,"/>
          <p:cNvSpPr txBox="1"/>
          <p:nvPr/>
        </p:nvSpPr>
        <p:spPr>
          <a:xfrm>
            <a:off x="5254638" y="11833742"/>
            <a:ext cx="13874725" cy="5300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spcBef>
                <a:spcPts val="1000"/>
              </a:spcBef>
              <a:defRPr>
                <a:solidFill>
                  <a:srgbClr val="232185"/>
                </a:solidFill>
                <a:latin typeface="Founders Grotesk Text"/>
                <a:ea typeface="Founders Grotesk Text"/>
                <a:cs typeface="Founders Grotesk Text"/>
                <a:sym typeface="Founders Grotesk Text"/>
              </a:defRPr>
            </a:lvl1pPr>
          </a:lstStyle>
          <a:p>
            <a:pPr/>
            <a:r>
              <a:t>Group Members: Li Tianpei,  Yip Wai Ming,  Zeng Menglan,  Zhou Yiming, Zhao Wantong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ZHou yiming"/>
          <p:cNvSpPr txBox="1"/>
          <p:nvPr>
            <p:ph type="body" sz="quarter" idx="1"/>
          </p:nvPr>
        </p:nvSpPr>
        <p:spPr>
          <a:xfrm>
            <a:off x="571500" y="12396258"/>
            <a:ext cx="23241000" cy="555248"/>
          </a:xfrm>
          <a:prstGeom prst="rect">
            <a:avLst/>
          </a:prstGeom>
        </p:spPr>
        <p:txBody>
          <a:bodyPr/>
          <a:lstStyle>
            <a:lvl1pPr>
              <a:defRPr spc="100"/>
            </a:lvl1pPr>
          </a:lstStyle>
          <a:p>
            <a:pPr/>
            <a:r>
              <a:t>ZHou yiming</a:t>
            </a:r>
          </a:p>
        </p:txBody>
      </p:sp>
      <p:sp>
        <p:nvSpPr>
          <p:cNvPr id="295" name="Data Preparation"/>
          <p:cNvSpPr txBox="1"/>
          <p:nvPr>
            <p:ph type="title"/>
          </p:nvPr>
        </p:nvSpPr>
        <p:spPr>
          <a:xfrm>
            <a:off x="6649162" y="5549493"/>
            <a:ext cx="11085676" cy="1951020"/>
          </a:xfrm>
          <a:prstGeom prst="rect">
            <a:avLst/>
          </a:prstGeom>
        </p:spPr>
        <p:txBody>
          <a:bodyPr/>
          <a:lstStyle>
            <a:lvl1pPr>
              <a:defRPr spc="-300"/>
            </a:lvl1pPr>
          </a:lstStyle>
          <a:p>
            <a:pPr/>
            <a:r>
              <a:t>Data Preparation</a:t>
            </a:r>
          </a:p>
        </p:txBody>
      </p:sp>
      <p:pic>
        <p:nvPicPr>
          <p:cNvPr id="296" name="5851606638779_.pic.jpg" descr="5851606638779_.pic.jpg"/>
          <p:cNvPicPr>
            <a:picLocks noChangeAspect="1"/>
          </p:cNvPicPr>
          <p:nvPr/>
        </p:nvPicPr>
        <p:blipFill>
          <a:blip r:embed="rId2">
            <a:extLst/>
          </a:blip>
          <a:stretch>
            <a:fillRect/>
          </a:stretch>
        </p:blipFill>
        <p:spPr>
          <a:xfrm>
            <a:off x="19918232" y="1409859"/>
            <a:ext cx="2826423" cy="282642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文本占位符 1"/>
          <p:cNvSpPr txBox="1"/>
          <p:nvPr>
            <p:ph type="body" sz="quarter" idx="1"/>
          </p:nvPr>
        </p:nvSpPr>
        <p:spPr>
          <a:xfrm>
            <a:off x="571500" y="12396258"/>
            <a:ext cx="23241000" cy="555247"/>
          </a:xfrm>
          <a:prstGeom prst="rect">
            <a:avLst/>
          </a:prstGeom>
        </p:spPr>
        <p:txBody>
          <a:bodyPr/>
          <a:lstStyle>
            <a:lvl1pPr>
              <a:defRPr spc="100"/>
            </a:lvl1pPr>
          </a:lstStyle>
          <a:p>
            <a:pPr/>
            <a:r>
              <a:t>ZHou yiming</a:t>
            </a:r>
          </a:p>
        </p:txBody>
      </p:sp>
      <p:sp>
        <p:nvSpPr>
          <p:cNvPr id="299" name="文本占位符 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defRPr sz="5400"/>
            </a:pPr>
            <a:r>
              <a:t>Different paths and data types</a:t>
            </a:r>
            <a:endParaRPr spc="-52"/>
          </a:p>
          <a:p>
            <a:pPr>
              <a:defRPr sz="5400"/>
            </a:pPr>
            <a:r>
              <a:t>Chinese characters and punctuations</a:t>
            </a:r>
            <a:endParaRPr spc="-52"/>
          </a:p>
          <a:p>
            <a:pPr>
              <a:defRPr sz="5400"/>
            </a:pPr>
            <a:r>
              <a:t>Encoded by different codings</a:t>
            </a:r>
          </a:p>
        </p:txBody>
      </p:sp>
      <p:sp>
        <p:nvSpPr>
          <p:cNvPr id="300" name="标题 3"/>
          <p:cNvSpPr txBox="1"/>
          <p:nvPr>
            <p:ph type="title"/>
          </p:nvPr>
        </p:nvSpPr>
        <p:spPr>
          <a:xfrm>
            <a:off x="571500" y="652482"/>
            <a:ext cx="23241000" cy="1951018"/>
          </a:xfrm>
          <a:prstGeom prst="rect">
            <a:avLst/>
          </a:prstGeom>
        </p:spPr>
        <p:txBody>
          <a:bodyPr/>
          <a:lstStyle>
            <a:lvl1pPr>
              <a:defRPr spc="-300"/>
            </a:lvl1pPr>
          </a:lstStyle>
          <a:p>
            <a:pPr/>
            <a:r>
              <a:t>Data Preparation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文本占位符 1"/>
          <p:cNvSpPr txBox="1"/>
          <p:nvPr>
            <p:ph type="body" sz="quarter" idx="1"/>
          </p:nvPr>
        </p:nvSpPr>
        <p:spPr>
          <a:xfrm>
            <a:off x="571500" y="12396258"/>
            <a:ext cx="23241000" cy="555247"/>
          </a:xfrm>
          <a:prstGeom prst="rect">
            <a:avLst/>
          </a:prstGeom>
        </p:spPr>
        <p:txBody>
          <a:bodyPr/>
          <a:lstStyle>
            <a:lvl1pPr>
              <a:defRPr spc="100"/>
            </a:lvl1pPr>
          </a:lstStyle>
          <a:p>
            <a:pPr/>
            <a:r>
              <a:t>ZHou yiming</a:t>
            </a:r>
          </a:p>
        </p:txBody>
      </p:sp>
      <p:sp>
        <p:nvSpPr>
          <p:cNvPr id="303" name="文本占位符 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defRPr sz="5400"/>
            </a:pPr>
            <a:r>
              <a:t>Scan the paths of resumes </a:t>
            </a:r>
            <a:endParaRPr spc="-52"/>
          </a:p>
          <a:p>
            <a:pPr>
              <a:defRPr sz="5400"/>
            </a:pPr>
            <a:r>
              <a:t>Transform .pdf to .txt by Pdfminer</a:t>
            </a:r>
            <a:endParaRPr spc="-42"/>
          </a:p>
          <a:p>
            <a:pPr>
              <a:defRPr sz="5400"/>
            </a:pPr>
            <a:r>
              <a:t>Transform .doc to .txt by Win32com</a:t>
            </a:r>
          </a:p>
        </p:txBody>
      </p:sp>
      <p:sp>
        <p:nvSpPr>
          <p:cNvPr id="304" name="标题 3"/>
          <p:cNvSpPr txBox="1"/>
          <p:nvPr>
            <p:ph type="title"/>
          </p:nvPr>
        </p:nvSpPr>
        <p:spPr>
          <a:xfrm>
            <a:off x="571500" y="652482"/>
            <a:ext cx="23241000" cy="1951018"/>
          </a:xfrm>
          <a:prstGeom prst="rect">
            <a:avLst/>
          </a:prstGeom>
        </p:spPr>
        <p:txBody>
          <a:bodyPr/>
          <a:lstStyle>
            <a:lvl1pPr>
              <a:defRPr spc="-300"/>
            </a:lvl1pPr>
          </a:lstStyle>
          <a:p>
            <a:pPr/>
            <a:r>
              <a:t>Data Preparation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文本占位符 1"/>
          <p:cNvSpPr txBox="1"/>
          <p:nvPr>
            <p:ph type="body" sz="quarter" idx="1"/>
          </p:nvPr>
        </p:nvSpPr>
        <p:spPr>
          <a:xfrm>
            <a:off x="571500" y="12396258"/>
            <a:ext cx="23241000" cy="555247"/>
          </a:xfrm>
          <a:prstGeom prst="rect">
            <a:avLst/>
          </a:prstGeom>
        </p:spPr>
        <p:txBody>
          <a:bodyPr/>
          <a:lstStyle>
            <a:lvl1pPr>
              <a:defRPr spc="100"/>
            </a:lvl1pPr>
          </a:lstStyle>
          <a:p>
            <a:pPr/>
            <a:r>
              <a:t>ZHou yiming</a:t>
            </a:r>
          </a:p>
        </p:txBody>
      </p:sp>
      <p:sp>
        <p:nvSpPr>
          <p:cNvPr id="307" name="文本占位符 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defRPr sz="5400"/>
            </a:pPr>
            <a:r>
              <a:t>Delete Chinese characters and punctuations by Zhon </a:t>
            </a:r>
            <a:endParaRPr spc="-52"/>
          </a:p>
          <a:p>
            <a:pPr>
              <a:defRPr sz="5400"/>
            </a:pPr>
            <a:r>
              <a:t>Decode with GB18030 </a:t>
            </a:r>
            <a:endParaRPr spc="-52"/>
          </a:p>
          <a:p>
            <a:pPr>
              <a:defRPr sz="5400"/>
            </a:pPr>
            <a:r>
              <a:t>Endode to utf-8</a:t>
            </a:r>
          </a:p>
        </p:txBody>
      </p:sp>
      <p:sp>
        <p:nvSpPr>
          <p:cNvPr id="308" name="标题 3"/>
          <p:cNvSpPr txBox="1"/>
          <p:nvPr>
            <p:ph type="title"/>
          </p:nvPr>
        </p:nvSpPr>
        <p:spPr>
          <a:xfrm>
            <a:off x="571500" y="652482"/>
            <a:ext cx="23241000" cy="1951018"/>
          </a:xfrm>
          <a:prstGeom prst="rect">
            <a:avLst/>
          </a:prstGeom>
        </p:spPr>
        <p:txBody>
          <a:bodyPr/>
          <a:lstStyle>
            <a:lvl1pPr>
              <a:defRPr spc="-300"/>
            </a:lvl1pPr>
          </a:lstStyle>
          <a:p>
            <a:pPr/>
            <a:r>
              <a:t>Data Preparation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文本占位符 1"/>
          <p:cNvSpPr txBox="1"/>
          <p:nvPr>
            <p:ph type="body" sz="quarter" idx="1"/>
          </p:nvPr>
        </p:nvSpPr>
        <p:spPr>
          <a:xfrm>
            <a:off x="571500" y="12396258"/>
            <a:ext cx="23241000" cy="555247"/>
          </a:xfrm>
          <a:prstGeom prst="rect">
            <a:avLst/>
          </a:prstGeom>
        </p:spPr>
        <p:txBody>
          <a:bodyPr/>
          <a:lstStyle>
            <a:lvl1pPr>
              <a:defRPr spc="100"/>
            </a:lvl1pPr>
          </a:lstStyle>
          <a:p>
            <a:pPr/>
            <a:r>
              <a:t>ZHou yiming</a:t>
            </a:r>
          </a:p>
        </p:txBody>
      </p:sp>
      <p:sp>
        <p:nvSpPr>
          <p:cNvPr id="311" name="文本占位符 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defRPr sz="5400"/>
            </a:pPr>
            <a:r>
              <a:t>ID /category/working experiences</a:t>
            </a:r>
            <a:endParaRPr spc="-52"/>
          </a:p>
          <a:p>
            <a:pPr>
              <a:defRPr spc="-42" sz="5400"/>
            </a:pPr>
          </a:p>
          <a:p>
            <a:pPr>
              <a:defRPr spc="-42" sz="5400"/>
            </a:pPr>
          </a:p>
          <a:p>
            <a:pPr>
              <a:defRPr spc="-42" sz="5400"/>
            </a:pPr>
          </a:p>
          <a:p>
            <a:pPr>
              <a:defRPr sz="5400"/>
            </a:pPr>
            <a:r>
              <a:t>Scan the paths </a:t>
            </a:r>
            <a:endParaRPr spc="-52"/>
          </a:p>
          <a:p>
            <a:pPr>
              <a:defRPr sz="4800"/>
            </a:pPr>
            <a:r>
              <a:t>Eg. C:\Desktop\Resume\</a:t>
            </a:r>
            <a:r>
              <a:rPr>
                <a:solidFill>
                  <a:srgbClr val="FF0000"/>
                </a:solidFill>
              </a:rPr>
              <a:t>Administration</a:t>
            </a:r>
            <a:r>
              <a:t>\CDIB HK - Office Manager\Addleshaw_Treliza Li_Office Manager.txt</a:t>
            </a:r>
          </a:p>
        </p:txBody>
      </p:sp>
      <p:sp>
        <p:nvSpPr>
          <p:cNvPr id="312" name="标题 3"/>
          <p:cNvSpPr txBox="1"/>
          <p:nvPr>
            <p:ph type="title"/>
          </p:nvPr>
        </p:nvSpPr>
        <p:spPr>
          <a:xfrm>
            <a:off x="571500" y="652482"/>
            <a:ext cx="23241000" cy="1951018"/>
          </a:xfrm>
          <a:prstGeom prst="rect">
            <a:avLst/>
          </a:prstGeom>
        </p:spPr>
        <p:txBody>
          <a:bodyPr/>
          <a:lstStyle>
            <a:lvl1pPr>
              <a:defRPr spc="-300"/>
            </a:lvl1pPr>
          </a:lstStyle>
          <a:p>
            <a:pPr/>
            <a:r>
              <a:t>Data Preparation</a:t>
            </a:r>
          </a:p>
        </p:txBody>
      </p:sp>
      <p:pic>
        <p:nvPicPr>
          <p:cNvPr id="313" name="图片 5" descr="图片 5"/>
          <p:cNvPicPr>
            <a:picLocks noChangeAspect="1"/>
          </p:cNvPicPr>
          <p:nvPr/>
        </p:nvPicPr>
        <p:blipFill>
          <a:blip r:embed="rId2">
            <a:extLst/>
          </a:blip>
          <a:stretch>
            <a:fillRect/>
          </a:stretch>
        </p:blipFill>
        <p:spPr>
          <a:xfrm>
            <a:off x="571500" y="4069677"/>
            <a:ext cx="22922578" cy="257459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Li Tianpei"/>
          <p:cNvSpPr txBox="1"/>
          <p:nvPr>
            <p:ph type="body" sz="quarter" idx="1"/>
          </p:nvPr>
        </p:nvSpPr>
        <p:spPr>
          <a:xfrm>
            <a:off x="571500" y="12396258"/>
            <a:ext cx="23241000" cy="555248"/>
          </a:xfrm>
          <a:prstGeom prst="rect">
            <a:avLst/>
          </a:prstGeom>
        </p:spPr>
        <p:txBody>
          <a:bodyPr/>
          <a:lstStyle>
            <a:lvl1pPr>
              <a:defRPr spc="100"/>
            </a:lvl1pPr>
          </a:lstStyle>
          <a:p>
            <a:pPr/>
            <a:r>
              <a:t>Li Tianpei</a:t>
            </a:r>
          </a:p>
        </p:txBody>
      </p:sp>
      <p:sp>
        <p:nvSpPr>
          <p:cNvPr id="316" name="Data Enhancement"/>
          <p:cNvSpPr txBox="1"/>
          <p:nvPr>
            <p:ph type="title"/>
          </p:nvPr>
        </p:nvSpPr>
        <p:spPr>
          <a:xfrm>
            <a:off x="6010728" y="5588124"/>
            <a:ext cx="12362543" cy="1951018"/>
          </a:xfrm>
          <a:prstGeom prst="rect">
            <a:avLst/>
          </a:prstGeom>
        </p:spPr>
        <p:txBody>
          <a:bodyPr/>
          <a:lstStyle>
            <a:lvl1pPr>
              <a:defRPr spc="-300"/>
            </a:lvl1pPr>
          </a:lstStyle>
          <a:p>
            <a:pPr/>
            <a:r>
              <a:t>Data Enhancement</a:t>
            </a:r>
          </a:p>
        </p:txBody>
      </p:sp>
      <p:pic>
        <p:nvPicPr>
          <p:cNvPr id="317" name="5841606638778_.pic.jpg" descr="5841606638778_.pic.jpg"/>
          <p:cNvPicPr>
            <a:picLocks noChangeAspect="1"/>
          </p:cNvPicPr>
          <p:nvPr/>
        </p:nvPicPr>
        <p:blipFill>
          <a:blip r:embed="rId2">
            <a:extLst/>
          </a:blip>
          <a:stretch>
            <a:fillRect/>
          </a:stretch>
        </p:blipFill>
        <p:spPr>
          <a:xfrm>
            <a:off x="20210916" y="1464910"/>
            <a:ext cx="2709079" cy="2709079"/>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圆角矩形"/>
          <p:cNvSpPr/>
          <p:nvPr/>
        </p:nvSpPr>
        <p:spPr>
          <a:xfrm>
            <a:off x="13925550" y="4639945"/>
            <a:ext cx="3600002" cy="3600002"/>
          </a:xfrm>
          <a:prstGeom prst="roundRect">
            <a:avLst>
              <a:gd name="adj" fmla="val 20110"/>
            </a:avLst>
          </a:prstGeom>
          <a:solidFill>
            <a:srgbClr val="A1A99E">
              <a:alpha val="49916"/>
            </a:srgbClr>
          </a:solidFill>
          <a:ln w="12700">
            <a:miter lim="400000"/>
          </a:ln>
        </p:spPr>
        <p:txBody>
          <a:bodyPr lIns="50800" tIns="50800" rIns="50800" bIns="50800" anchor="ctr"/>
          <a:lstStyle/>
          <a:p>
            <a:pPr>
              <a:spcBef>
                <a:spcPts val="0"/>
              </a:spcBef>
              <a:defRPr b="1" cap="all" spc="156">
                <a:solidFill>
                  <a:srgbClr val="FFFFFF"/>
                </a:solidFill>
                <a:latin typeface="Founders Grotesk Condensed"/>
                <a:ea typeface="Founders Grotesk Condensed"/>
                <a:cs typeface="Founders Grotesk Condensed"/>
                <a:sym typeface="Founders Grotesk Condensed"/>
              </a:defRPr>
            </a:pPr>
          </a:p>
        </p:txBody>
      </p:sp>
      <p:sp>
        <p:nvSpPr>
          <p:cNvPr id="320" name="圆角矩形"/>
          <p:cNvSpPr/>
          <p:nvPr/>
        </p:nvSpPr>
        <p:spPr>
          <a:xfrm>
            <a:off x="904238" y="4641215"/>
            <a:ext cx="3600003" cy="3600002"/>
          </a:xfrm>
          <a:prstGeom prst="roundRect">
            <a:avLst>
              <a:gd name="adj" fmla="val 20110"/>
            </a:avLst>
          </a:prstGeom>
          <a:solidFill>
            <a:srgbClr val="A1A99E">
              <a:alpha val="49916"/>
            </a:srgbClr>
          </a:solidFill>
          <a:ln w="12700">
            <a:miter lim="400000"/>
          </a:ln>
        </p:spPr>
        <p:txBody>
          <a:bodyPr lIns="50800" tIns="50800" rIns="50800" bIns="50800" anchor="ctr"/>
          <a:lstStyle/>
          <a:p>
            <a:pPr>
              <a:spcBef>
                <a:spcPts val="0"/>
              </a:spcBef>
              <a:defRPr b="1" cap="all" spc="156">
                <a:solidFill>
                  <a:srgbClr val="FFFFFF"/>
                </a:solidFill>
                <a:latin typeface="Founders Grotesk Condensed"/>
                <a:ea typeface="Founders Grotesk Condensed"/>
                <a:cs typeface="Founders Grotesk Condensed"/>
                <a:sym typeface="Founders Grotesk Condensed"/>
              </a:defRPr>
            </a:pPr>
          </a:p>
        </p:txBody>
      </p:sp>
      <p:sp>
        <p:nvSpPr>
          <p:cNvPr id="321" name="作者和日期"/>
          <p:cNvSpPr txBox="1"/>
          <p:nvPr>
            <p:ph type="body" sz="quarter" idx="1"/>
          </p:nvPr>
        </p:nvSpPr>
        <p:spPr>
          <a:xfrm>
            <a:off x="571500" y="12396258"/>
            <a:ext cx="23241000" cy="555248"/>
          </a:xfrm>
          <a:prstGeom prst="rect">
            <a:avLst/>
          </a:prstGeom>
        </p:spPr>
        <p:txBody>
          <a:bodyPr/>
          <a:lstStyle>
            <a:lvl1pPr defTabSz="759459">
              <a:tabLst/>
              <a:defRPr spc="100"/>
            </a:lvl1pPr>
          </a:lstStyle>
          <a:p>
            <a:pPr/>
            <a:r>
              <a:t>Li Tianpei</a:t>
            </a:r>
          </a:p>
        </p:txBody>
      </p:sp>
      <p:sp>
        <p:nvSpPr>
          <p:cNvPr id="322" name="Experiment"/>
          <p:cNvSpPr txBox="1"/>
          <p:nvPr>
            <p:ph type="title"/>
          </p:nvPr>
        </p:nvSpPr>
        <p:spPr>
          <a:xfrm>
            <a:off x="571500" y="652482"/>
            <a:ext cx="23241000" cy="1951018"/>
          </a:xfrm>
          <a:prstGeom prst="rect">
            <a:avLst/>
          </a:prstGeom>
        </p:spPr>
        <p:txBody>
          <a:bodyPr/>
          <a:lstStyle>
            <a:lvl1pPr>
              <a:defRPr spc="-300"/>
            </a:lvl1pPr>
          </a:lstStyle>
          <a:p>
            <a:pPr/>
            <a:r>
              <a:t>Why Data Enhancement</a:t>
            </a:r>
          </a:p>
        </p:txBody>
      </p:sp>
      <p:sp>
        <p:nvSpPr>
          <p:cNvPr id="323" name="文本框 2"/>
          <p:cNvSpPr txBox="1"/>
          <p:nvPr/>
        </p:nvSpPr>
        <p:spPr>
          <a:xfrm>
            <a:off x="1511300" y="5515990"/>
            <a:ext cx="2386330" cy="18496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600">
                <a:solidFill>
                  <a:srgbClr val="FFFFFF"/>
                </a:solidFill>
                <a:latin typeface="Founders Grotesk Text"/>
                <a:ea typeface="Founders Grotesk Text"/>
                <a:cs typeface="Founders Grotesk Text"/>
                <a:sym typeface="Founders Grotesk Text"/>
              </a:defRPr>
            </a:lvl1pPr>
          </a:lstStyle>
          <a:p>
            <a:pPr/>
            <a:r>
              <a:t>Not Enough Data</a:t>
            </a:r>
          </a:p>
        </p:txBody>
      </p:sp>
      <p:sp>
        <p:nvSpPr>
          <p:cNvPr id="324" name="圆角矩形"/>
          <p:cNvSpPr/>
          <p:nvPr/>
        </p:nvSpPr>
        <p:spPr>
          <a:xfrm>
            <a:off x="7425690" y="4641215"/>
            <a:ext cx="3600002" cy="3600002"/>
          </a:xfrm>
          <a:prstGeom prst="roundRect">
            <a:avLst>
              <a:gd name="adj" fmla="val 15069"/>
            </a:avLst>
          </a:prstGeom>
          <a:solidFill>
            <a:srgbClr val="555952">
              <a:alpha val="50000"/>
            </a:srgbClr>
          </a:solidFill>
          <a:ln w="12700">
            <a:miter lim="400000"/>
          </a:ln>
        </p:spPr>
        <p:txBody>
          <a:bodyPr lIns="50800" tIns="50800" rIns="50800" bIns="50800" anchor="ctr"/>
          <a:lstStyle/>
          <a:p>
            <a:pPr>
              <a:spcBef>
                <a:spcPts val="0"/>
              </a:spcBef>
              <a:defRPr b="1" cap="all" spc="156">
                <a:solidFill>
                  <a:srgbClr val="FFFFFF"/>
                </a:solidFill>
                <a:latin typeface="Founders Grotesk Condensed"/>
                <a:ea typeface="Founders Grotesk Condensed"/>
                <a:cs typeface="Founders Grotesk Condensed"/>
                <a:sym typeface="Founders Grotesk Condensed"/>
              </a:defRPr>
            </a:pPr>
          </a:p>
        </p:txBody>
      </p:sp>
      <p:sp>
        <p:nvSpPr>
          <p:cNvPr id="325" name="线条"/>
          <p:cNvSpPr/>
          <p:nvPr/>
        </p:nvSpPr>
        <p:spPr>
          <a:xfrm>
            <a:off x="5323458" y="6440966"/>
            <a:ext cx="1282951" cy="4"/>
          </a:xfrm>
          <a:prstGeom prst="line">
            <a:avLst/>
          </a:prstGeom>
          <a:ln w="88900">
            <a:solidFill>
              <a:srgbClr val="555952">
                <a:alpha val="75000"/>
              </a:srgbClr>
            </a:solidFill>
            <a:miter lim="400000"/>
            <a:tailEnd type="triangle"/>
          </a:ln>
        </p:spPr>
        <p:txBody>
          <a:bodyPr lIns="45718" tIns="45718" rIns="45718" bIns="45718"/>
          <a:lstStyle/>
          <a:p>
            <a:pPr/>
          </a:p>
        </p:txBody>
      </p:sp>
      <p:sp>
        <p:nvSpPr>
          <p:cNvPr id="326" name="The recrusent data consist of three parts: Job posting(job requirements), Resume(work experience), and Job application records."/>
          <p:cNvSpPr txBox="1"/>
          <p:nvPr/>
        </p:nvSpPr>
        <p:spPr>
          <a:xfrm>
            <a:off x="-193042" y="8616950"/>
            <a:ext cx="5795649" cy="20497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514094">
              <a:lnSpc>
                <a:spcPct val="80000"/>
              </a:lnSpc>
              <a:spcBef>
                <a:spcPts val="2100"/>
              </a:spcBef>
              <a:tabLst>
                <a:tab pos="508000" algn="l"/>
              </a:tabLst>
              <a:defRPr spc="0" sz="2000">
                <a:solidFill>
                  <a:schemeClr val="accent1"/>
                </a:solidFill>
                <a:latin typeface="Founders Grotesk Text"/>
                <a:ea typeface="Founders Grotesk Text"/>
                <a:cs typeface="Founders Grotesk Text"/>
                <a:sym typeface="Founders Grotesk Text"/>
              </a:defRPr>
            </a:pPr>
            <a:r>
              <a:t> </a:t>
            </a:r>
            <a:endParaRPr spc="-36"/>
          </a:p>
          <a:p>
            <a:pPr lvl="1" indent="402336" defTabSz="726440">
              <a:lnSpc>
                <a:spcPct val="64000"/>
              </a:lnSpc>
              <a:spcBef>
                <a:spcPts val="3100"/>
              </a:spcBef>
              <a:tabLst>
                <a:tab pos="508000" algn="l"/>
              </a:tabLst>
              <a:defRPr spc="-100" sz="3200">
                <a:solidFill>
                  <a:srgbClr val="555952"/>
                </a:solidFill>
                <a:latin typeface="Founders Grotesk Text"/>
                <a:ea typeface="Founders Grotesk Text"/>
                <a:cs typeface="Founders Grotesk Text"/>
                <a:sym typeface="Founders Grotesk Text"/>
              </a:defRPr>
            </a:pPr>
            <a:r>
              <a:t>Paper: Million</a:t>
            </a:r>
            <a:endParaRPr spc="-88"/>
          </a:p>
          <a:p>
            <a:pPr lvl="1" indent="402336" defTabSz="726440">
              <a:lnSpc>
                <a:spcPct val="64000"/>
              </a:lnSpc>
              <a:spcBef>
                <a:spcPts val="3100"/>
              </a:spcBef>
              <a:tabLst>
                <a:tab pos="508000" algn="l"/>
              </a:tabLst>
              <a:defRPr spc="-100" sz="3200">
                <a:solidFill>
                  <a:srgbClr val="555952"/>
                </a:solidFill>
                <a:latin typeface="Founders Grotesk Text"/>
                <a:ea typeface="Founders Grotesk Text"/>
                <a:cs typeface="Founders Grotesk Text"/>
                <a:sym typeface="Founders Grotesk Text"/>
              </a:defRPr>
            </a:pPr>
            <a:r>
              <a:t>Our Dataset: Thousand</a:t>
            </a:r>
          </a:p>
        </p:txBody>
      </p:sp>
      <p:sp>
        <p:nvSpPr>
          <p:cNvPr id="327" name="文本框 9"/>
          <p:cNvSpPr txBox="1"/>
          <p:nvPr/>
        </p:nvSpPr>
        <p:spPr>
          <a:xfrm>
            <a:off x="8032750" y="5515356"/>
            <a:ext cx="2386330" cy="18496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600">
                <a:solidFill>
                  <a:srgbClr val="FFFFFF"/>
                </a:solidFill>
                <a:latin typeface="Founders Grotesk Text"/>
                <a:ea typeface="Founders Grotesk Text"/>
                <a:cs typeface="Founders Grotesk Text"/>
                <a:sym typeface="Founders Grotesk Text"/>
              </a:defRPr>
            </a:lvl1pPr>
          </a:lstStyle>
          <a:p>
            <a:pPr/>
            <a:r>
              <a:t>Good Acc in Train Dataset</a:t>
            </a:r>
          </a:p>
        </p:txBody>
      </p:sp>
      <p:sp>
        <p:nvSpPr>
          <p:cNvPr id="328" name="The recrusent data consist of three parts: Job posting(job requirements), Resume(work experience), and Job application records."/>
          <p:cNvSpPr txBox="1"/>
          <p:nvPr/>
        </p:nvSpPr>
        <p:spPr>
          <a:xfrm>
            <a:off x="6327774" y="8616950"/>
            <a:ext cx="5795648" cy="20497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pc="0">
                <a:solidFill>
                  <a:schemeClr val="accent1"/>
                </a:solidFill>
                <a:latin typeface="Founders Grotesk Text"/>
                <a:ea typeface="Founders Grotesk Text"/>
                <a:cs typeface="Founders Grotesk Text"/>
                <a:sym typeface="Founders Grotesk Text"/>
              </a:defRPr>
            </a:lvl1pPr>
            <a:lvl2pPr indent="457200" defTabSz="825500">
              <a:lnSpc>
                <a:spcPct val="80000"/>
              </a:lnSpc>
              <a:spcBef>
                <a:spcPts val="3600"/>
              </a:spcBef>
              <a:defRPr spc="-100" sz="4200">
                <a:solidFill>
                  <a:srgbClr val="555952"/>
                </a:solidFill>
                <a:latin typeface="Founders Grotesk Text"/>
                <a:ea typeface="Founders Grotesk Text"/>
                <a:cs typeface="Founders Grotesk Text"/>
                <a:sym typeface="Founders Grotesk Text"/>
              </a:defRPr>
            </a:lvl2pPr>
          </a:lstStyle>
          <a:p>
            <a:pPr/>
            <a:r>
              <a:t> </a:t>
            </a:r>
            <a:endParaRPr spc="-42"/>
          </a:p>
          <a:p>
            <a:pPr lvl="1"/>
            <a:r>
              <a:t>Complex Enough</a:t>
            </a:r>
          </a:p>
        </p:txBody>
      </p:sp>
      <p:sp>
        <p:nvSpPr>
          <p:cNvPr id="329" name="线条"/>
          <p:cNvSpPr/>
          <p:nvPr/>
        </p:nvSpPr>
        <p:spPr>
          <a:xfrm>
            <a:off x="11822683" y="6440332"/>
            <a:ext cx="1282951" cy="4"/>
          </a:xfrm>
          <a:prstGeom prst="line">
            <a:avLst/>
          </a:prstGeom>
          <a:ln w="88900">
            <a:solidFill>
              <a:srgbClr val="555952">
                <a:alpha val="75000"/>
              </a:srgbClr>
            </a:solidFill>
            <a:miter lim="400000"/>
            <a:tailEnd type="triangle"/>
          </a:ln>
        </p:spPr>
        <p:txBody>
          <a:bodyPr lIns="45718" tIns="45718" rIns="45718" bIns="45718"/>
          <a:lstStyle/>
          <a:p>
            <a:pPr/>
          </a:p>
        </p:txBody>
      </p:sp>
      <p:sp>
        <p:nvSpPr>
          <p:cNvPr id="330" name="文本框 15"/>
          <p:cNvSpPr txBox="1"/>
          <p:nvPr/>
        </p:nvSpPr>
        <p:spPr>
          <a:xfrm>
            <a:off x="14531975" y="5514721"/>
            <a:ext cx="2386330" cy="18496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600">
                <a:solidFill>
                  <a:srgbClr val="FFFFFF"/>
                </a:solidFill>
                <a:latin typeface="Founders Grotesk Text"/>
                <a:ea typeface="Founders Grotesk Text"/>
                <a:cs typeface="Founders Grotesk Text"/>
                <a:sym typeface="Founders Grotesk Text"/>
              </a:defRPr>
            </a:lvl1pPr>
          </a:lstStyle>
          <a:p>
            <a:pPr/>
            <a:r>
              <a:t>Bad Acc in Test Dataset</a:t>
            </a:r>
          </a:p>
        </p:txBody>
      </p:sp>
      <p:sp>
        <p:nvSpPr>
          <p:cNvPr id="331" name="The recrusent data consist of three parts: Job posting(job requirements), Resume(work experience), and Job application records."/>
          <p:cNvSpPr txBox="1"/>
          <p:nvPr/>
        </p:nvSpPr>
        <p:spPr>
          <a:xfrm>
            <a:off x="12826999" y="8616950"/>
            <a:ext cx="5795648" cy="20497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pc="0">
                <a:solidFill>
                  <a:schemeClr val="accent1"/>
                </a:solidFill>
                <a:latin typeface="Founders Grotesk Text"/>
                <a:ea typeface="Founders Grotesk Text"/>
                <a:cs typeface="Founders Grotesk Text"/>
                <a:sym typeface="Founders Grotesk Text"/>
              </a:defRPr>
            </a:lvl1pPr>
            <a:lvl2pPr indent="457200" defTabSz="825500">
              <a:lnSpc>
                <a:spcPct val="80000"/>
              </a:lnSpc>
              <a:spcBef>
                <a:spcPts val="3600"/>
              </a:spcBef>
              <a:defRPr spc="-100" sz="4200">
                <a:solidFill>
                  <a:srgbClr val="555952"/>
                </a:solidFill>
                <a:latin typeface="Founders Grotesk Text"/>
                <a:ea typeface="Founders Grotesk Text"/>
                <a:cs typeface="Founders Grotesk Text"/>
                <a:sym typeface="Founders Grotesk Text"/>
              </a:defRPr>
            </a:lvl2pPr>
          </a:lstStyle>
          <a:p>
            <a:pPr/>
            <a:r>
              <a:t> </a:t>
            </a:r>
            <a:endParaRPr spc="-42"/>
          </a:p>
          <a:p>
            <a:pPr lvl="1"/>
            <a:r>
              <a:t>Can't explain</a:t>
            </a:r>
          </a:p>
        </p:txBody>
      </p:sp>
      <p:sp>
        <p:nvSpPr>
          <p:cNvPr id="332" name="圆角矩形"/>
          <p:cNvSpPr/>
          <p:nvPr/>
        </p:nvSpPr>
        <p:spPr>
          <a:xfrm>
            <a:off x="20400010" y="4639945"/>
            <a:ext cx="3600002" cy="3600002"/>
          </a:xfrm>
          <a:prstGeom prst="roundRect">
            <a:avLst>
              <a:gd name="adj" fmla="val 15069"/>
            </a:avLst>
          </a:prstGeom>
          <a:solidFill>
            <a:srgbClr val="555952">
              <a:alpha val="50000"/>
            </a:srgbClr>
          </a:solidFill>
          <a:ln w="12700">
            <a:miter lim="400000"/>
          </a:ln>
        </p:spPr>
        <p:txBody>
          <a:bodyPr lIns="50800" tIns="50800" rIns="50800" bIns="50800" anchor="ctr"/>
          <a:lstStyle/>
          <a:p>
            <a:pPr>
              <a:spcBef>
                <a:spcPts val="0"/>
              </a:spcBef>
              <a:defRPr b="1" cap="all" spc="156">
                <a:solidFill>
                  <a:srgbClr val="FFFFFF"/>
                </a:solidFill>
                <a:latin typeface="Founders Grotesk Condensed"/>
                <a:ea typeface="Founders Grotesk Condensed"/>
                <a:cs typeface="Founders Grotesk Condensed"/>
                <a:sym typeface="Founders Grotesk Condensed"/>
              </a:defRPr>
            </a:pPr>
          </a:p>
        </p:txBody>
      </p:sp>
      <p:sp>
        <p:nvSpPr>
          <p:cNvPr id="333" name="线条"/>
          <p:cNvSpPr/>
          <p:nvPr/>
        </p:nvSpPr>
        <p:spPr>
          <a:xfrm>
            <a:off x="18297777" y="6439696"/>
            <a:ext cx="1282952" cy="5"/>
          </a:xfrm>
          <a:prstGeom prst="line">
            <a:avLst/>
          </a:prstGeom>
          <a:ln w="88900">
            <a:solidFill>
              <a:srgbClr val="555952">
                <a:alpha val="75000"/>
              </a:srgbClr>
            </a:solidFill>
            <a:miter lim="400000"/>
            <a:tailEnd type="triangle"/>
          </a:ln>
        </p:spPr>
        <p:txBody>
          <a:bodyPr lIns="45718" tIns="45718" rIns="45718" bIns="45718"/>
          <a:lstStyle/>
          <a:p>
            <a:pPr/>
          </a:p>
        </p:txBody>
      </p:sp>
      <p:sp>
        <p:nvSpPr>
          <p:cNvPr id="334" name="文本框 20"/>
          <p:cNvSpPr txBox="1"/>
          <p:nvPr/>
        </p:nvSpPr>
        <p:spPr>
          <a:xfrm>
            <a:off x="20904199" y="6100824"/>
            <a:ext cx="2591438" cy="681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600">
                <a:solidFill>
                  <a:srgbClr val="FFFFFF"/>
                </a:solidFill>
                <a:latin typeface="Founders Grotesk Text"/>
                <a:ea typeface="Founders Grotesk Text"/>
                <a:cs typeface="Founders Grotesk Text"/>
                <a:sym typeface="Founders Grotesk Text"/>
              </a:defRPr>
            </a:lvl1pPr>
          </a:lstStyle>
          <a:p>
            <a:pPr/>
            <a:r>
              <a:t>Overfitting</a:t>
            </a:r>
          </a:p>
        </p:txBody>
      </p:sp>
      <p:sp>
        <p:nvSpPr>
          <p:cNvPr id="335" name="The recrusent data consist of three parts: Job posting(job requirements), Resume(work experience), and Job application records."/>
          <p:cNvSpPr txBox="1"/>
          <p:nvPr/>
        </p:nvSpPr>
        <p:spPr>
          <a:xfrm>
            <a:off x="19302094" y="8616950"/>
            <a:ext cx="5795647" cy="20497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pc="0">
                <a:solidFill>
                  <a:schemeClr val="accent1"/>
                </a:solidFill>
                <a:latin typeface="Founders Grotesk Text"/>
                <a:ea typeface="Founders Grotesk Text"/>
                <a:cs typeface="Founders Grotesk Text"/>
                <a:sym typeface="Founders Grotesk Text"/>
              </a:defRPr>
            </a:lvl1pPr>
            <a:lvl2pPr indent="457200" defTabSz="825500">
              <a:lnSpc>
                <a:spcPct val="80000"/>
              </a:lnSpc>
              <a:spcBef>
                <a:spcPts val="3600"/>
              </a:spcBef>
              <a:defRPr spc="-100" sz="4200">
                <a:solidFill>
                  <a:srgbClr val="555952"/>
                </a:solidFill>
                <a:latin typeface="Founders Grotesk Text"/>
                <a:ea typeface="Founders Grotesk Text"/>
                <a:cs typeface="Founders Grotesk Text"/>
                <a:sym typeface="Founders Grotesk Text"/>
              </a:defRPr>
            </a:lvl2pPr>
          </a:lstStyle>
          <a:p>
            <a:pPr/>
            <a:r>
              <a:t> </a:t>
            </a:r>
            <a:endParaRPr spc="-42"/>
          </a:p>
          <a:p>
            <a:pPr lvl="1"/>
            <a:r>
              <a:t>Model is Wrong</a:t>
            </a:r>
          </a:p>
        </p:txBody>
      </p:sp>
      <p:sp>
        <p:nvSpPr>
          <p:cNvPr id="336" name="The recrusent data consist of three parts: Job posting(job requirements), Resume(work experience), and Job application records."/>
          <p:cNvSpPr txBox="1"/>
          <p:nvPr/>
        </p:nvSpPr>
        <p:spPr>
          <a:xfrm>
            <a:off x="571500" y="1547636"/>
            <a:ext cx="23241000" cy="25380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438150">
              <a:lnSpc>
                <a:spcPct val="150000"/>
              </a:lnSpc>
              <a:spcBef>
                <a:spcPts val="1800"/>
              </a:spcBef>
              <a:tabLst>
                <a:tab pos="431800" algn="l"/>
              </a:tabLst>
              <a:defRPr spc="0" sz="1900">
                <a:solidFill>
                  <a:schemeClr val="accent1"/>
                </a:solidFill>
                <a:latin typeface="Founders Grotesk Text"/>
                <a:ea typeface="Founders Grotesk Text"/>
                <a:cs typeface="Founders Grotesk Text"/>
                <a:sym typeface="Founders Grotesk Text"/>
              </a:defRPr>
            </a:lvl1pPr>
            <a:lvl2pPr indent="342900" algn="l" defTabSz="619125">
              <a:lnSpc>
                <a:spcPct val="150000"/>
              </a:lnSpc>
              <a:spcBef>
                <a:spcPts val="2700"/>
              </a:spcBef>
              <a:tabLst>
                <a:tab pos="431800" algn="l"/>
              </a:tabLst>
              <a:defRPr spc="-100" sz="3100">
                <a:solidFill>
                  <a:srgbClr val="555952"/>
                </a:solidFill>
                <a:latin typeface="Founders Grotesk Text"/>
                <a:ea typeface="Founders Grotesk Text"/>
                <a:cs typeface="Founders Grotesk Text"/>
                <a:sym typeface="Founders Grotesk Text"/>
              </a:defRPr>
            </a:lvl2pPr>
          </a:lstStyle>
          <a:p>
            <a:pPr/>
            <a:r>
              <a:t> </a:t>
            </a:r>
            <a:endParaRPr spc="-31"/>
          </a:p>
          <a:p>
            <a:pPr lvl="1"/>
            <a:r>
              <a:t>We learn from mistake: acc in test dataset only 10%</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Li Tianpei"/>
          <p:cNvSpPr txBox="1"/>
          <p:nvPr>
            <p:ph type="body" sz="quarter" idx="1"/>
          </p:nvPr>
        </p:nvSpPr>
        <p:spPr>
          <a:xfrm>
            <a:off x="571500" y="12396258"/>
            <a:ext cx="23241000" cy="555247"/>
          </a:xfrm>
          <a:prstGeom prst="rect">
            <a:avLst/>
          </a:prstGeom>
        </p:spPr>
        <p:txBody>
          <a:bodyPr/>
          <a:lstStyle>
            <a:lvl1pPr>
              <a:defRPr spc="100"/>
            </a:lvl1pPr>
          </a:lstStyle>
          <a:p>
            <a:pPr/>
            <a:r>
              <a:t>Li Tianpei</a:t>
            </a:r>
          </a:p>
        </p:txBody>
      </p:sp>
      <p:sp>
        <p:nvSpPr>
          <p:cNvPr id="339" name="正文级别 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0" indent="0" defTabSz="584200">
              <a:lnSpc>
                <a:spcPct val="100000"/>
              </a:lnSpc>
              <a:spcBef>
                <a:spcPts val="2400"/>
              </a:spcBef>
              <a:buSzTx/>
              <a:buNone/>
              <a:tabLst>
                <a:tab pos="584200" algn="l"/>
              </a:tabLst>
              <a:defRPr spc="0" sz="2600">
                <a:solidFill>
                  <a:schemeClr val="accent1"/>
                </a:solidFill>
              </a:defRPr>
            </a:pPr>
            <a:r>
              <a:t> </a:t>
            </a:r>
            <a:endParaRPr spc="-42"/>
          </a:p>
          <a:p>
            <a:pPr lvl="1" indent="457200" defTabSz="825500">
              <a:spcBef>
                <a:spcPts val="3600"/>
              </a:spcBef>
              <a:buClr>
                <a:schemeClr val="accent1"/>
              </a:buClr>
              <a:tabLst>
                <a:tab pos="584200" algn="l"/>
              </a:tabLst>
              <a:defRPr spc="-100" sz="4200">
                <a:solidFill>
                  <a:srgbClr val="555952"/>
                </a:solidFill>
                <a:latin typeface="Founders Grotesk Text"/>
                <a:ea typeface="Founders Grotesk Text"/>
                <a:cs typeface="Founders Grotesk Text"/>
                <a:sym typeface="Founders Grotesk Text"/>
              </a:defRPr>
            </a:pPr>
            <a:r>
              <a:t>Three Different methods:</a:t>
            </a:r>
          </a:p>
          <a:p>
            <a:pPr lvl="1" marL="571500" indent="-571500" defTabSz="825500">
              <a:spcBef>
                <a:spcPts val="3600"/>
              </a:spcBef>
              <a:buClr>
                <a:schemeClr val="accent1"/>
              </a:buClr>
              <a:buSzPct val="100000"/>
              <a:buFont typeface="Arial"/>
              <a:buChar char="•"/>
              <a:tabLst>
                <a:tab pos="584200" algn="l"/>
              </a:tabLst>
              <a:defRPr spc="-100" sz="4200">
                <a:solidFill>
                  <a:srgbClr val="555952"/>
                </a:solidFill>
                <a:latin typeface="Founders Grotesk Text"/>
                <a:ea typeface="Founders Grotesk Text"/>
                <a:cs typeface="Founders Grotesk Text"/>
                <a:sym typeface="Founders Grotesk Text"/>
              </a:defRPr>
            </a:pPr>
          </a:p>
          <a:p>
            <a:pPr lvl="1" marL="571500" indent="-571500" defTabSz="825500">
              <a:spcBef>
                <a:spcPts val="3600"/>
              </a:spcBef>
              <a:buClr>
                <a:schemeClr val="accent1"/>
              </a:buClr>
              <a:buSzPct val="100000"/>
              <a:buFont typeface="Arial"/>
              <a:buChar char="•"/>
              <a:tabLst>
                <a:tab pos="584200" algn="l"/>
              </a:tabLst>
              <a:defRPr spc="-100" sz="4200">
                <a:solidFill>
                  <a:srgbClr val="555952"/>
                </a:solidFill>
                <a:latin typeface="Founders Grotesk Text"/>
                <a:ea typeface="Founders Grotesk Text"/>
                <a:cs typeface="Founders Grotesk Text"/>
                <a:sym typeface="Founders Grotesk Text"/>
              </a:defRPr>
            </a:pPr>
            <a:r>
              <a:t>Synonym Exchange</a:t>
            </a:r>
          </a:p>
          <a:p>
            <a:pPr lvl="1" marL="571500" indent="-571500" defTabSz="825500">
              <a:spcBef>
                <a:spcPts val="3600"/>
              </a:spcBef>
              <a:buClr>
                <a:schemeClr val="accent1"/>
              </a:buClr>
              <a:buSzPct val="100000"/>
              <a:buFont typeface="Arial"/>
              <a:buChar char="•"/>
              <a:tabLst>
                <a:tab pos="584200" algn="l"/>
              </a:tabLst>
              <a:defRPr spc="-100" sz="4200">
                <a:solidFill>
                  <a:srgbClr val="555952"/>
                </a:solidFill>
                <a:latin typeface="Founders Grotesk Text"/>
                <a:ea typeface="Founders Grotesk Text"/>
                <a:cs typeface="Founders Grotesk Text"/>
                <a:sym typeface="Founders Grotesk Text"/>
              </a:defRPr>
            </a:pPr>
            <a:r>
              <a:t>Delete Words Randomly</a:t>
            </a:r>
          </a:p>
          <a:p>
            <a:pPr lvl="1" marL="571500" indent="-571500" defTabSz="825500">
              <a:spcBef>
                <a:spcPts val="3600"/>
              </a:spcBef>
              <a:buClr>
                <a:schemeClr val="accent1"/>
              </a:buClr>
              <a:buSzPct val="100000"/>
              <a:buFont typeface="Arial"/>
              <a:buChar char="•"/>
              <a:tabLst>
                <a:tab pos="584200" algn="l"/>
              </a:tabLst>
              <a:defRPr spc="-100" sz="4200">
                <a:solidFill>
                  <a:srgbClr val="555952"/>
                </a:solidFill>
                <a:latin typeface="Founders Grotesk Text"/>
                <a:ea typeface="Founders Grotesk Text"/>
                <a:cs typeface="Founders Grotesk Text"/>
                <a:sym typeface="Founders Grotesk Text"/>
              </a:defRPr>
            </a:pPr>
            <a:r>
              <a:t>Exchange Two Word Positions Randomly</a:t>
            </a:r>
          </a:p>
        </p:txBody>
      </p:sp>
      <p:sp>
        <p:nvSpPr>
          <p:cNvPr id="340" name="Experiment"/>
          <p:cNvSpPr txBox="1"/>
          <p:nvPr>
            <p:ph type="title"/>
          </p:nvPr>
        </p:nvSpPr>
        <p:spPr>
          <a:xfrm>
            <a:off x="571500" y="652482"/>
            <a:ext cx="23241000" cy="1951018"/>
          </a:xfrm>
          <a:prstGeom prst="rect">
            <a:avLst/>
          </a:prstGeom>
        </p:spPr>
        <p:txBody>
          <a:bodyPr/>
          <a:lstStyle>
            <a:lvl1pPr>
              <a:defRPr spc="-300"/>
            </a:lvl1pPr>
          </a:lstStyle>
          <a:p>
            <a:pPr/>
            <a:r>
              <a:t>Enhancement Method</a:t>
            </a:r>
          </a:p>
        </p:txBody>
      </p:sp>
      <p:sp>
        <p:nvSpPr>
          <p:cNvPr id="341" name="圆角矩形"/>
          <p:cNvSpPr/>
          <p:nvPr/>
        </p:nvSpPr>
        <p:spPr>
          <a:xfrm>
            <a:off x="17163414" y="1583688"/>
            <a:ext cx="3600002" cy="3600003"/>
          </a:xfrm>
          <a:prstGeom prst="roundRect">
            <a:avLst>
              <a:gd name="adj" fmla="val 20110"/>
            </a:avLst>
          </a:prstGeom>
          <a:solidFill>
            <a:srgbClr val="A1A99E">
              <a:alpha val="49916"/>
            </a:srgbClr>
          </a:solidFill>
          <a:ln w="12700">
            <a:miter lim="400000"/>
          </a:ln>
        </p:spPr>
        <p:txBody>
          <a:bodyPr lIns="50800" tIns="50800" rIns="50800" bIns="50800" anchor="ctr"/>
          <a:lstStyle/>
          <a:p>
            <a:pPr>
              <a:spcBef>
                <a:spcPts val="0"/>
              </a:spcBef>
              <a:defRPr b="1" cap="all" spc="156">
                <a:solidFill>
                  <a:srgbClr val="FFFFFF"/>
                </a:solidFill>
                <a:latin typeface="Founders Grotesk Condensed"/>
                <a:ea typeface="Founders Grotesk Condensed"/>
                <a:cs typeface="Founders Grotesk Condensed"/>
                <a:sym typeface="Founders Grotesk Condensed"/>
              </a:defRPr>
            </a:pPr>
          </a:p>
        </p:txBody>
      </p:sp>
      <p:sp>
        <p:nvSpPr>
          <p:cNvPr id="342" name="文本框 5"/>
          <p:cNvSpPr txBox="1"/>
          <p:nvPr/>
        </p:nvSpPr>
        <p:spPr>
          <a:xfrm>
            <a:off x="17770475" y="3042666"/>
            <a:ext cx="2386330" cy="681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600">
                <a:solidFill>
                  <a:srgbClr val="FFFFFF"/>
                </a:solidFill>
                <a:latin typeface="Founders Grotesk Text"/>
                <a:ea typeface="Founders Grotesk Text"/>
                <a:cs typeface="Founders Grotesk Text"/>
                <a:sym typeface="Founders Grotesk Text"/>
              </a:defRPr>
            </a:lvl1pPr>
          </a:lstStyle>
          <a:p>
            <a:pPr/>
            <a:r>
              <a:t>1229</a:t>
            </a:r>
          </a:p>
        </p:txBody>
      </p:sp>
      <p:sp>
        <p:nvSpPr>
          <p:cNvPr id="343" name="圆角矩形"/>
          <p:cNvSpPr/>
          <p:nvPr/>
        </p:nvSpPr>
        <p:spPr>
          <a:xfrm>
            <a:off x="17163414" y="7468868"/>
            <a:ext cx="3600002" cy="3600003"/>
          </a:xfrm>
          <a:prstGeom prst="roundRect">
            <a:avLst>
              <a:gd name="adj" fmla="val 15069"/>
            </a:avLst>
          </a:prstGeom>
          <a:solidFill>
            <a:srgbClr val="555952">
              <a:alpha val="50000"/>
            </a:srgbClr>
          </a:solidFill>
          <a:ln w="12700">
            <a:miter lim="400000"/>
          </a:ln>
        </p:spPr>
        <p:txBody>
          <a:bodyPr lIns="50800" tIns="50800" rIns="50800" bIns="50800" anchor="ctr"/>
          <a:lstStyle/>
          <a:p>
            <a:pPr>
              <a:spcBef>
                <a:spcPts val="0"/>
              </a:spcBef>
              <a:defRPr b="1" cap="all" spc="156">
                <a:solidFill>
                  <a:srgbClr val="FFFFFF"/>
                </a:solidFill>
                <a:latin typeface="Founders Grotesk Condensed"/>
                <a:ea typeface="Founders Grotesk Condensed"/>
                <a:cs typeface="Founders Grotesk Condensed"/>
                <a:sym typeface="Founders Grotesk Condensed"/>
              </a:defRPr>
            </a:pPr>
          </a:p>
        </p:txBody>
      </p:sp>
      <p:sp>
        <p:nvSpPr>
          <p:cNvPr id="344" name="线条"/>
          <p:cNvSpPr/>
          <p:nvPr/>
        </p:nvSpPr>
        <p:spPr>
          <a:xfrm flipH="1">
            <a:off x="18962746" y="5684558"/>
            <a:ext cx="4" cy="1282952"/>
          </a:xfrm>
          <a:prstGeom prst="line">
            <a:avLst/>
          </a:prstGeom>
          <a:ln w="88900">
            <a:solidFill>
              <a:srgbClr val="555952">
                <a:alpha val="75000"/>
              </a:srgbClr>
            </a:solidFill>
            <a:miter lim="400000"/>
            <a:tailEnd type="triangle"/>
          </a:ln>
        </p:spPr>
        <p:txBody>
          <a:bodyPr lIns="45718" tIns="45718" rIns="45718" bIns="45718"/>
          <a:lstStyle/>
          <a:p>
            <a:pPr/>
          </a:p>
        </p:txBody>
      </p:sp>
      <p:sp>
        <p:nvSpPr>
          <p:cNvPr id="345" name="文本框 12"/>
          <p:cNvSpPr txBox="1"/>
          <p:nvPr/>
        </p:nvSpPr>
        <p:spPr>
          <a:xfrm>
            <a:off x="17770475" y="8927210"/>
            <a:ext cx="2386330" cy="6812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600">
                <a:solidFill>
                  <a:srgbClr val="FFFFFF"/>
                </a:solidFill>
                <a:latin typeface="Founders Grotesk Text"/>
                <a:ea typeface="Founders Grotesk Text"/>
                <a:cs typeface="Founders Grotesk Text"/>
                <a:sym typeface="Founders Grotesk Text"/>
              </a:defRPr>
            </a:lvl1pPr>
          </a:lstStyle>
          <a:p>
            <a:pPr/>
            <a:r>
              <a:t>40000+</a:t>
            </a:r>
          </a:p>
        </p:txBody>
      </p:sp>
      <p:sp>
        <p:nvSpPr>
          <p:cNvPr id="346" name="The recrusent data consist of three parts: Job posting(job requirements), Resume(work experience), and Job application records."/>
          <p:cNvSpPr txBox="1"/>
          <p:nvPr/>
        </p:nvSpPr>
        <p:spPr>
          <a:xfrm>
            <a:off x="13936980" y="5300979"/>
            <a:ext cx="3226437" cy="20497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pc="0">
                <a:solidFill>
                  <a:schemeClr val="accent1"/>
                </a:solidFill>
                <a:latin typeface="Founders Grotesk Text"/>
                <a:ea typeface="Founders Grotesk Text"/>
                <a:cs typeface="Founders Grotesk Text"/>
                <a:sym typeface="Founders Grotesk Text"/>
              </a:defRPr>
            </a:lvl1pPr>
            <a:lvl2pPr indent="457200" defTabSz="825500">
              <a:lnSpc>
                <a:spcPct val="80000"/>
              </a:lnSpc>
              <a:spcBef>
                <a:spcPts val="3600"/>
              </a:spcBef>
              <a:defRPr spc="-100" sz="4200">
                <a:solidFill>
                  <a:srgbClr val="555952"/>
                </a:solidFill>
                <a:latin typeface="Founders Grotesk Text"/>
                <a:ea typeface="Founders Grotesk Text"/>
                <a:cs typeface="Founders Grotesk Text"/>
                <a:sym typeface="Founders Grotesk Text"/>
              </a:defRPr>
            </a:lvl2pPr>
          </a:lstStyle>
          <a:p>
            <a:pPr/>
            <a:r>
              <a:t> </a:t>
            </a:r>
            <a:endParaRPr spc="-42"/>
          </a:p>
          <a:p>
            <a:pPr lvl="1"/>
            <a:r>
              <a:t>Numbers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Li tianpei"/>
          <p:cNvSpPr txBox="1"/>
          <p:nvPr>
            <p:ph type="body" sz="quarter" idx="1"/>
          </p:nvPr>
        </p:nvSpPr>
        <p:spPr>
          <a:xfrm>
            <a:off x="571500" y="12396258"/>
            <a:ext cx="23241000" cy="555247"/>
          </a:xfrm>
          <a:prstGeom prst="rect">
            <a:avLst/>
          </a:prstGeom>
        </p:spPr>
        <p:txBody>
          <a:bodyPr/>
          <a:lstStyle>
            <a:lvl1pPr>
              <a:defRPr spc="100"/>
            </a:lvl1pPr>
          </a:lstStyle>
          <a:p>
            <a:pPr/>
            <a:r>
              <a:t>Li tianpei</a:t>
            </a:r>
          </a:p>
        </p:txBody>
      </p:sp>
      <p:sp>
        <p:nvSpPr>
          <p:cNvPr id="349" name="Experiment"/>
          <p:cNvSpPr txBox="1"/>
          <p:nvPr>
            <p:ph type="title"/>
          </p:nvPr>
        </p:nvSpPr>
        <p:spPr>
          <a:xfrm>
            <a:off x="571500" y="652482"/>
            <a:ext cx="23241000" cy="1951018"/>
          </a:xfrm>
          <a:prstGeom prst="rect">
            <a:avLst/>
          </a:prstGeom>
        </p:spPr>
        <p:txBody>
          <a:bodyPr/>
          <a:lstStyle>
            <a:lvl1pPr>
              <a:defRPr spc="-300"/>
            </a:lvl1pPr>
          </a:lstStyle>
          <a:p>
            <a:pPr/>
            <a:r>
              <a:t>Enhancement Process</a:t>
            </a:r>
          </a:p>
        </p:txBody>
      </p:sp>
      <p:sp>
        <p:nvSpPr>
          <p:cNvPr id="350" name="圆角矩形"/>
          <p:cNvSpPr/>
          <p:nvPr/>
        </p:nvSpPr>
        <p:spPr>
          <a:xfrm>
            <a:off x="5174431" y="4806417"/>
            <a:ext cx="3913705" cy="6728571"/>
          </a:xfrm>
          <a:prstGeom prst="roundRect">
            <a:avLst>
              <a:gd name="adj" fmla="val 20110"/>
            </a:avLst>
          </a:prstGeom>
          <a:solidFill>
            <a:srgbClr val="A1A99E">
              <a:alpha val="49916"/>
            </a:srgbClr>
          </a:solidFill>
          <a:ln w="12700">
            <a:miter lim="400000"/>
          </a:ln>
        </p:spPr>
        <p:txBody>
          <a:bodyPr lIns="50800" tIns="50800" rIns="50800" bIns="50800" anchor="ctr"/>
          <a:lstStyle/>
          <a:p>
            <a:pPr>
              <a:spcBef>
                <a:spcPts val="0"/>
              </a:spcBef>
              <a:defRPr b="1" cap="all" spc="156">
                <a:solidFill>
                  <a:srgbClr val="FFFFFF"/>
                </a:solidFill>
                <a:latin typeface="Founders Grotesk Condensed"/>
                <a:ea typeface="Founders Grotesk Condensed"/>
                <a:cs typeface="Founders Grotesk Condensed"/>
                <a:sym typeface="Founders Grotesk Condensed"/>
              </a:defRPr>
            </a:pPr>
          </a:p>
        </p:txBody>
      </p:sp>
      <p:grpSp>
        <p:nvGrpSpPr>
          <p:cNvPr id="353" name="Dataset 1.0"/>
          <p:cNvGrpSpPr/>
          <p:nvPr/>
        </p:nvGrpSpPr>
        <p:grpSpPr>
          <a:xfrm>
            <a:off x="633419" y="7731021"/>
            <a:ext cx="2961517" cy="1264183"/>
            <a:chOff x="0" y="0"/>
            <a:chExt cx="2961516" cy="1264181"/>
          </a:xfrm>
        </p:grpSpPr>
        <p:sp>
          <p:nvSpPr>
            <p:cNvPr id="351" name="圆角矩形"/>
            <p:cNvSpPr/>
            <p:nvPr/>
          </p:nvSpPr>
          <p:spPr>
            <a:xfrm>
              <a:off x="0" y="0"/>
              <a:ext cx="2961517" cy="1264182"/>
            </a:xfrm>
            <a:prstGeom prst="roundRect">
              <a:avLst>
                <a:gd name="adj" fmla="val 15069"/>
              </a:avLst>
            </a:prstGeom>
            <a:solidFill>
              <a:srgbClr val="555952">
                <a:alpha val="50000"/>
              </a:srgbClr>
            </a:solidFill>
            <a:ln w="12700" cap="flat">
              <a:noFill/>
              <a:miter lim="400000"/>
            </a:ln>
            <a:effectLst/>
          </p:spPr>
          <p:txBody>
            <a:bodyPr wrap="square" lIns="50800" tIns="50800" rIns="50800" bIns="50800" numCol="1" anchor="ctr">
              <a:noAutofit/>
            </a:bodyPr>
            <a:lstStyle/>
            <a:p>
              <a:pPr>
                <a:spcBef>
                  <a:spcPts val="0"/>
                </a:spcBef>
                <a:defRPr b="1" cap="all" spc="156">
                  <a:solidFill>
                    <a:srgbClr val="FFFFFF"/>
                  </a:solidFill>
                  <a:latin typeface="Founders Grotesk Condensed"/>
                  <a:ea typeface="Founders Grotesk Condensed"/>
                  <a:cs typeface="Founders Grotesk Condensed"/>
                  <a:sym typeface="Founders Grotesk Condensed"/>
                </a:defRPr>
              </a:pPr>
            </a:p>
          </p:txBody>
        </p:sp>
        <p:sp>
          <p:nvSpPr>
            <p:cNvPr id="352" name="Dataset 1.0"/>
            <p:cNvSpPr txBox="1"/>
            <p:nvPr/>
          </p:nvSpPr>
          <p:spPr>
            <a:xfrm>
              <a:off x="55794" y="367039"/>
              <a:ext cx="2849929" cy="530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spcBef>
                  <a:spcPts val="0"/>
                </a:spcBef>
                <a:defRPr b="1" cap="all" spc="156">
                  <a:solidFill>
                    <a:srgbClr val="FFFFFF"/>
                  </a:solidFill>
                  <a:latin typeface="Founders Grotesk Condensed"/>
                  <a:ea typeface="Founders Grotesk Condensed"/>
                  <a:cs typeface="Founders Grotesk Condensed"/>
                  <a:sym typeface="Founders Grotesk Condensed"/>
                </a:defRPr>
              </a:lvl1pPr>
            </a:lstStyle>
            <a:p>
              <a:pPr/>
              <a:r>
                <a:t>Dataset 1.0</a:t>
              </a:r>
            </a:p>
          </p:txBody>
        </p:sp>
      </p:grpSp>
      <p:grpSp>
        <p:nvGrpSpPr>
          <p:cNvPr id="356" name="Exchange Words Randomly"/>
          <p:cNvGrpSpPr/>
          <p:nvPr/>
        </p:nvGrpSpPr>
        <p:grpSpPr>
          <a:xfrm>
            <a:off x="5650526" y="7089585"/>
            <a:ext cx="2961517" cy="1264183"/>
            <a:chOff x="0" y="0"/>
            <a:chExt cx="2961516" cy="1264181"/>
          </a:xfrm>
        </p:grpSpPr>
        <p:sp>
          <p:nvSpPr>
            <p:cNvPr id="354" name="圆角矩形"/>
            <p:cNvSpPr/>
            <p:nvPr/>
          </p:nvSpPr>
          <p:spPr>
            <a:xfrm>
              <a:off x="0" y="0"/>
              <a:ext cx="2961517" cy="1264182"/>
            </a:xfrm>
            <a:prstGeom prst="roundRect">
              <a:avLst>
                <a:gd name="adj" fmla="val 15069"/>
              </a:avLst>
            </a:prstGeom>
            <a:solidFill>
              <a:srgbClr val="555952">
                <a:alpha val="50000"/>
              </a:srgbClr>
            </a:solidFill>
            <a:ln w="12700" cap="flat">
              <a:noFill/>
              <a:miter lim="400000"/>
            </a:ln>
            <a:effectLst/>
          </p:spPr>
          <p:txBody>
            <a:bodyPr wrap="square" lIns="50800" tIns="50800" rIns="50800" bIns="50800" numCol="1" anchor="ctr">
              <a:noAutofit/>
            </a:bodyPr>
            <a:lstStyle/>
            <a:p>
              <a:pPr defTabSz="825500">
                <a:lnSpc>
                  <a:spcPct val="80000"/>
                </a:lnSpc>
                <a:spcBef>
                  <a:spcPts val="3600"/>
                </a:spcBef>
                <a:defRPr b="1" spc="-26">
                  <a:solidFill>
                    <a:srgbClr val="FFFFFF"/>
                  </a:solidFill>
                  <a:latin typeface="Founders Grotesk Text"/>
                  <a:ea typeface="Founders Grotesk Text"/>
                  <a:cs typeface="Founders Grotesk Text"/>
                  <a:sym typeface="Founders Grotesk Text"/>
                </a:defRPr>
              </a:pPr>
            </a:p>
          </p:txBody>
        </p:sp>
        <p:sp>
          <p:nvSpPr>
            <p:cNvPr id="355" name="Exchange Words Randomly"/>
            <p:cNvSpPr txBox="1"/>
            <p:nvPr/>
          </p:nvSpPr>
          <p:spPr>
            <a:xfrm>
              <a:off x="55794" y="193989"/>
              <a:ext cx="2849929" cy="87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lnSpc>
                  <a:spcPct val="80000"/>
                </a:lnSpc>
                <a:spcBef>
                  <a:spcPts val="3600"/>
                </a:spcBef>
                <a:defRPr b="1" spc="-26">
                  <a:solidFill>
                    <a:srgbClr val="FFFFFF"/>
                  </a:solidFill>
                  <a:latin typeface="Founders Grotesk Text"/>
                  <a:ea typeface="Founders Grotesk Text"/>
                  <a:cs typeface="Founders Grotesk Text"/>
                  <a:sym typeface="Founders Grotesk Text"/>
                </a:defRPr>
              </a:lvl1pPr>
            </a:lstStyle>
            <a:p>
              <a:pPr/>
              <a:r>
                <a:t>Exchange Words Randomly</a:t>
              </a:r>
            </a:p>
          </p:txBody>
        </p:sp>
      </p:grpSp>
      <p:sp>
        <p:nvSpPr>
          <p:cNvPr id="357" name="Final Dataset"/>
          <p:cNvSpPr txBox="1"/>
          <p:nvPr/>
        </p:nvSpPr>
        <p:spPr>
          <a:xfrm>
            <a:off x="10740390" y="8098218"/>
            <a:ext cx="2849882" cy="5300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0"/>
              </a:spcBef>
              <a:defRPr b="1" cap="all" spc="156">
                <a:solidFill>
                  <a:srgbClr val="FFFFFF"/>
                </a:solidFill>
                <a:latin typeface="Founders Grotesk Condensed"/>
                <a:ea typeface="Founders Grotesk Condensed"/>
                <a:cs typeface="Founders Grotesk Condensed"/>
                <a:sym typeface="Founders Grotesk Condensed"/>
              </a:defRPr>
            </a:lvl1pPr>
          </a:lstStyle>
          <a:p>
            <a:pPr/>
            <a:r>
              <a:t>Final Dataset</a:t>
            </a:r>
          </a:p>
        </p:txBody>
      </p:sp>
      <p:grpSp>
        <p:nvGrpSpPr>
          <p:cNvPr id="360" name="Delete Words Randomly"/>
          <p:cNvGrpSpPr/>
          <p:nvPr/>
        </p:nvGrpSpPr>
        <p:grpSpPr>
          <a:xfrm>
            <a:off x="5650526" y="8601064"/>
            <a:ext cx="2961517" cy="1264182"/>
            <a:chOff x="0" y="0"/>
            <a:chExt cx="2961516" cy="1264180"/>
          </a:xfrm>
        </p:grpSpPr>
        <p:sp>
          <p:nvSpPr>
            <p:cNvPr id="358" name="圆角矩形"/>
            <p:cNvSpPr/>
            <p:nvPr/>
          </p:nvSpPr>
          <p:spPr>
            <a:xfrm>
              <a:off x="0" y="0"/>
              <a:ext cx="2961517" cy="1264181"/>
            </a:xfrm>
            <a:prstGeom prst="roundRect">
              <a:avLst>
                <a:gd name="adj" fmla="val 15069"/>
              </a:avLst>
            </a:prstGeom>
            <a:solidFill>
              <a:srgbClr val="555952">
                <a:alpha val="50000"/>
              </a:srgbClr>
            </a:solidFill>
            <a:ln w="12700" cap="flat">
              <a:noFill/>
              <a:miter lim="400000"/>
            </a:ln>
            <a:effectLst/>
          </p:spPr>
          <p:txBody>
            <a:bodyPr wrap="square" lIns="50800" tIns="50800" rIns="50800" bIns="50800" numCol="1" anchor="ctr">
              <a:noAutofit/>
            </a:bodyPr>
            <a:lstStyle/>
            <a:p>
              <a:pPr defTabSz="825500">
                <a:lnSpc>
                  <a:spcPct val="80000"/>
                </a:lnSpc>
                <a:spcBef>
                  <a:spcPts val="3600"/>
                </a:spcBef>
                <a:defRPr b="1" spc="-26">
                  <a:solidFill>
                    <a:srgbClr val="FFFFFF"/>
                  </a:solidFill>
                  <a:latin typeface="Founders Grotesk Text"/>
                  <a:ea typeface="Founders Grotesk Text"/>
                  <a:cs typeface="Founders Grotesk Text"/>
                  <a:sym typeface="Founders Grotesk Text"/>
                </a:defRPr>
              </a:pPr>
            </a:p>
          </p:txBody>
        </p:sp>
        <p:sp>
          <p:nvSpPr>
            <p:cNvPr id="359" name="Delete Words Randomly"/>
            <p:cNvSpPr txBox="1"/>
            <p:nvPr/>
          </p:nvSpPr>
          <p:spPr>
            <a:xfrm>
              <a:off x="55794" y="193989"/>
              <a:ext cx="2849929" cy="87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lnSpc>
                  <a:spcPct val="80000"/>
                </a:lnSpc>
                <a:spcBef>
                  <a:spcPts val="3600"/>
                </a:spcBef>
                <a:defRPr b="1" spc="-26">
                  <a:solidFill>
                    <a:srgbClr val="FFFFFF"/>
                  </a:solidFill>
                  <a:latin typeface="Founders Grotesk Text"/>
                  <a:ea typeface="Founders Grotesk Text"/>
                  <a:cs typeface="Founders Grotesk Text"/>
                  <a:sym typeface="Founders Grotesk Text"/>
                </a:defRPr>
              </a:lvl1pPr>
            </a:lstStyle>
            <a:p>
              <a:pPr/>
              <a:r>
                <a:t>Delete Words Randomly</a:t>
              </a:r>
            </a:p>
          </p:txBody>
        </p:sp>
      </p:grpSp>
      <p:grpSp>
        <p:nvGrpSpPr>
          <p:cNvPr id="363" name="Merge Document with Same Type"/>
          <p:cNvGrpSpPr/>
          <p:nvPr/>
        </p:nvGrpSpPr>
        <p:grpSpPr>
          <a:xfrm>
            <a:off x="5650526" y="10151567"/>
            <a:ext cx="2961517" cy="1264183"/>
            <a:chOff x="0" y="0"/>
            <a:chExt cx="2961516" cy="1264181"/>
          </a:xfrm>
        </p:grpSpPr>
        <p:sp>
          <p:nvSpPr>
            <p:cNvPr id="361" name="圆角矩形"/>
            <p:cNvSpPr/>
            <p:nvPr/>
          </p:nvSpPr>
          <p:spPr>
            <a:xfrm>
              <a:off x="0" y="0"/>
              <a:ext cx="2961517" cy="1264182"/>
            </a:xfrm>
            <a:prstGeom prst="roundRect">
              <a:avLst>
                <a:gd name="adj" fmla="val 15069"/>
              </a:avLst>
            </a:prstGeom>
            <a:solidFill>
              <a:srgbClr val="555952">
                <a:alpha val="50000"/>
              </a:srgbClr>
            </a:solidFill>
            <a:ln w="12700" cap="flat">
              <a:noFill/>
              <a:miter lim="400000"/>
            </a:ln>
            <a:effectLst/>
          </p:spPr>
          <p:txBody>
            <a:bodyPr wrap="square" lIns="50800" tIns="50800" rIns="50800" bIns="50800" numCol="1" anchor="ctr">
              <a:noAutofit/>
            </a:bodyPr>
            <a:lstStyle/>
            <a:p>
              <a:pPr defTabSz="825500">
                <a:lnSpc>
                  <a:spcPct val="80000"/>
                </a:lnSpc>
                <a:spcBef>
                  <a:spcPts val="3600"/>
                </a:spcBef>
                <a:defRPr b="1" spc="-26">
                  <a:solidFill>
                    <a:srgbClr val="FFFFFF"/>
                  </a:solidFill>
                  <a:latin typeface="Founders Grotesk Text"/>
                  <a:ea typeface="Founders Grotesk Text"/>
                  <a:cs typeface="Founders Grotesk Text"/>
                  <a:sym typeface="Founders Grotesk Text"/>
                </a:defRPr>
              </a:pPr>
            </a:p>
          </p:txBody>
        </p:sp>
        <p:sp>
          <p:nvSpPr>
            <p:cNvPr id="362" name="Merge Document with Same Type"/>
            <p:cNvSpPr txBox="1"/>
            <p:nvPr/>
          </p:nvSpPr>
          <p:spPr>
            <a:xfrm>
              <a:off x="55794" y="193989"/>
              <a:ext cx="2849929" cy="87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lnSpc>
                  <a:spcPct val="80000"/>
                </a:lnSpc>
                <a:spcBef>
                  <a:spcPts val="3600"/>
                </a:spcBef>
                <a:defRPr b="1" spc="-26">
                  <a:solidFill>
                    <a:srgbClr val="FFFFFF"/>
                  </a:solidFill>
                  <a:latin typeface="Founders Grotesk Text"/>
                  <a:ea typeface="Founders Grotesk Text"/>
                  <a:cs typeface="Founders Grotesk Text"/>
                  <a:sym typeface="Founders Grotesk Text"/>
                </a:defRPr>
              </a:lvl1pPr>
            </a:lstStyle>
            <a:p>
              <a:pPr/>
              <a:r>
                <a:t>Merge Document with Same Type</a:t>
              </a:r>
            </a:p>
          </p:txBody>
        </p:sp>
      </p:grpSp>
      <p:sp>
        <p:nvSpPr>
          <p:cNvPr id="364" name="Data Augmentation"/>
          <p:cNvSpPr txBox="1"/>
          <p:nvPr/>
        </p:nvSpPr>
        <p:spPr>
          <a:xfrm>
            <a:off x="5414712" y="5002907"/>
            <a:ext cx="3433141" cy="5300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FFFFFF"/>
                </a:solidFill>
                <a:latin typeface="Founders Grotesk Text"/>
                <a:ea typeface="Founders Grotesk Text"/>
                <a:cs typeface="Founders Grotesk Text"/>
                <a:sym typeface="Founders Grotesk Text"/>
              </a:defRPr>
            </a:lvl1pPr>
          </a:lstStyle>
          <a:p>
            <a:pPr/>
            <a:r>
              <a:t>Data Enhancement </a:t>
            </a:r>
          </a:p>
        </p:txBody>
      </p:sp>
      <p:grpSp>
        <p:nvGrpSpPr>
          <p:cNvPr id="367" name="Synonym substitution"/>
          <p:cNvGrpSpPr/>
          <p:nvPr/>
        </p:nvGrpSpPr>
        <p:grpSpPr>
          <a:xfrm>
            <a:off x="5650526" y="5578109"/>
            <a:ext cx="2961517" cy="1264182"/>
            <a:chOff x="0" y="0"/>
            <a:chExt cx="2961516" cy="1264180"/>
          </a:xfrm>
        </p:grpSpPr>
        <p:sp>
          <p:nvSpPr>
            <p:cNvPr id="365" name="圆角矩形"/>
            <p:cNvSpPr/>
            <p:nvPr/>
          </p:nvSpPr>
          <p:spPr>
            <a:xfrm>
              <a:off x="0" y="0"/>
              <a:ext cx="2961517" cy="1264181"/>
            </a:xfrm>
            <a:prstGeom prst="roundRect">
              <a:avLst>
                <a:gd name="adj" fmla="val 15069"/>
              </a:avLst>
            </a:prstGeom>
            <a:solidFill>
              <a:srgbClr val="555952">
                <a:alpha val="50000"/>
              </a:srgbClr>
            </a:solidFill>
            <a:ln w="12700" cap="flat">
              <a:noFill/>
              <a:miter lim="400000"/>
            </a:ln>
            <a:effectLst/>
          </p:spPr>
          <p:txBody>
            <a:bodyPr wrap="square" lIns="50800" tIns="50800" rIns="50800" bIns="50800" numCol="1" anchor="ctr">
              <a:noAutofit/>
            </a:bodyPr>
            <a:lstStyle/>
            <a:p>
              <a:pPr defTabSz="825500">
                <a:lnSpc>
                  <a:spcPct val="80000"/>
                </a:lnSpc>
                <a:spcBef>
                  <a:spcPts val="3600"/>
                </a:spcBef>
                <a:defRPr b="1" spc="-26">
                  <a:solidFill>
                    <a:srgbClr val="FFFFFF"/>
                  </a:solidFill>
                  <a:latin typeface="Founders Grotesk Text"/>
                  <a:ea typeface="Founders Grotesk Text"/>
                  <a:cs typeface="Founders Grotesk Text"/>
                  <a:sym typeface="Founders Grotesk Text"/>
                </a:defRPr>
              </a:pPr>
            </a:p>
          </p:txBody>
        </p:sp>
        <p:sp>
          <p:nvSpPr>
            <p:cNvPr id="366" name="Synonym substitution"/>
            <p:cNvSpPr txBox="1"/>
            <p:nvPr/>
          </p:nvSpPr>
          <p:spPr>
            <a:xfrm>
              <a:off x="55794" y="193989"/>
              <a:ext cx="2849929" cy="87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lnSpc>
                  <a:spcPct val="80000"/>
                </a:lnSpc>
                <a:spcBef>
                  <a:spcPts val="3600"/>
                </a:spcBef>
                <a:defRPr b="1" spc="-26">
                  <a:solidFill>
                    <a:srgbClr val="FFFFFF"/>
                  </a:solidFill>
                  <a:latin typeface="Founders Grotesk Text"/>
                  <a:ea typeface="Founders Grotesk Text"/>
                  <a:cs typeface="Founders Grotesk Text"/>
                  <a:sym typeface="Founders Grotesk Text"/>
                </a:defRPr>
              </a:lvl1pPr>
            </a:lstStyle>
            <a:p>
              <a:pPr/>
              <a:r>
                <a:t>Synonym substitution</a:t>
              </a:r>
            </a:p>
          </p:txBody>
        </p:sp>
      </p:grpSp>
      <p:sp>
        <p:nvSpPr>
          <p:cNvPr id="368" name="线条"/>
          <p:cNvSpPr/>
          <p:nvPr/>
        </p:nvSpPr>
        <p:spPr>
          <a:xfrm>
            <a:off x="3601337" y="8363111"/>
            <a:ext cx="1579392" cy="4"/>
          </a:xfrm>
          <a:prstGeom prst="line">
            <a:avLst/>
          </a:prstGeom>
          <a:ln w="88900">
            <a:solidFill>
              <a:srgbClr val="555952">
                <a:alpha val="75000"/>
              </a:srgbClr>
            </a:solidFill>
            <a:miter lim="400000"/>
            <a:tailEnd type="triangle"/>
          </a:ln>
        </p:spPr>
        <p:txBody>
          <a:bodyPr lIns="45718" tIns="45718" rIns="45718" bIns="45718"/>
          <a:lstStyle/>
          <a:p>
            <a:pPr/>
          </a:p>
        </p:txBody>
      </p:sp>
      <p:sp>
        <p:nvSpPr>
          <p:cNvPr id="369" name="圆角矩形"/>
          <p:cNvSpPr/>
          <p:nvPr/>
        </p:nvSpPr>
        <p:spPr>
          <a:xfrm>
            <a:off x="10825480" y="5772150"/>
            <a:ext cx="3913507" cy="4380230"/>
          </a:xfrm>
          <a:prstGeom prst="roundRect">
            <a:avLst>
              <a:gd name="adj" fmla="val 20110"/>
            </a:avLst>
          </a:prstGeom>
          <a:solidFill>
            <a:srgbClr val="A1A99E">
              <a:alpha val="49916"/>
            </a:srgbClr>
          </a:solidFill>
          <a:ln w="12700">
            <a:miter lim="400000"/>
          </a:ln>
        </p:spPr>
        <p:txBody>
          <a:bodyPr lIns="50800" tIns="50800" rIns="50800" bIns="50800" anchor="ctr"/>
          <a:lstStyle/>
          <a:p>
            <a:pPr>
              <a:spcBef>
                <a:spcPts val="0"/>
              </a:spcBef>
              <a:defRPr b="1" cap="all" spc="156">
                <a:solidFill>
                  <a:srgbClr val="FFFFFF"/>
                </a:solidFill>
                <a:latin typeface="Founders Grotesk Condensed"/>
                <a:ea typeface="Founders Grotesk Condensed"/>
                <a:cs typeface="Founders Grotesk Condensed"/>
                <a:sym typeface="Founders Grotesk Condensed"/>
              </a:defRPr>
            </a:pPr>
          </a:p>
        </p:txBody>
      </p:sp>
      <p:grpSp>
        <p:nvGrpSpPr>
          <p:cNvPr id="372" name="Exchange Words Randomly"/>
          <p:cNvGrpSpPr/>
          <p:nvPr/>
        </p:nvGrpSpPr>
        <p:grpSpPr>
          <a:xfrm>
            <a:off x="11302024" y="7089585"/>
            <a:ext cx="2961519" cy="1264183"/>
            <a:chOff x="0" y="0"/>
            <a:chExt cx="2961517" cy="1264181"/>
          </a:xfrm>
        </p:grpSpPr>
        <p:sp>
          <p:nvSpPr>
            <p:cNvPr id="370" name="圆角矩形"/>
            <p:cNvSpPr/>
            <p:nvPr/>
          </p:nvSpPr>
          <p:spPr>
            <a:xfrm>
              <a:off x="0" y="0"/>
              <a:ext cx="2961518" cy="1264182"/>
            </a:xfrm>
            <a:prstGeom prst="roundRect">
              <a:avLst>
                <a:gd name="adj" fmla="val 15069"/>
              </a:avLst>
            </a:prstGeom>
            <a:solidFill>
              <a:srgbClr val="555952">
                <a:alpha val="50000"/>
              </a:srgbClr>
            </a:solidFill>
            <a:ln w="12700" cap="flat">
              <a:noFill/>
              <a:miter lim="400000"/>
            </a:ln>
            <a:effectLst/>
          </p:spPr>
          <p:txBody>
            <a:bodyPr wrap="square" lIns="50800" tIns="50800" rIns="50800" bIns="50800" numCol="1" anchor="ctr">
              <a:noAutofit/>
            </a:bodyPr>
            <a:lstStyle/>
            <a:p>
              <a:pPr defTabSz="825500">
                <a:lnSpc>
                  <a:spcPct val="80000"/>
                </a:lnSpc>
                <a:spcBef>
                  <a:spcPts val="3600"/>
                </a:spcBef>
                <a:defRPr b="1" spc="-26">
                  <a:solidFill>
                    <a:srgbClr val="FFFFFF"/>
                  </a:solidFill>
                  <a:latin typeface="Founders Grotesk Text"/>
                  <a:ea typeface="Founders Grotesk Text"/>
                  <a:cs typeface="Founders Grotesk Text"/>
                  <a:sym typeface="Founders Grotesk Text"/>
                </a:defRPr>
              </a:pPr>
            </a:p>
          </p:txBody>
        </p:sp>
        <p:sp>
          <p:nvSpPr>
            <p:cNvPr id="371" name="Exchange Words Randomly"/>
            <p:cNvSpPr txBox="1"/>
            <p:nvPr/>
          </p:nvSpPr>
          <p:spPr>
            <a:xfrm>
              <a:off x="55793" y="193989"/>
              <a:ext cx="2849932" cy="87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lnSpc>
                  <a:spcPct val="80000"/>
                </a:lnSpc>
                <a:spcBef>
                  <a:spcPts val="3600"/>
                </a:spcBef>
                <a:defRPr b="1" spc="-26">
                  <a:solidFill>
                    <a:srgbClr val="FFFFFF"/>
                  </a:solidFill>
                  <a:latin typeface="Founders Grotesk Text"/>
                  <a:ea typeface="Founders Grotesk Text"/>
                  <a:cs typeface="Founders Grotesk Text"/>
                  <a:sym typeface="Founders Grotesk Text"/>
                </a:defRPr>
              </a:lvl1pPr>
            </a:lstStyle>
            <a:p>
              <a:pPr/>
              <a:r>
                <a:t>Exchange Words Randomly</a:t>
              </a:r>
            </a:p>
          </p:txBody>
        </p:sp>
      </p:grpSp>
      <p:sp>
        <p:nvSpPr>
          <p:cNvPr id="373" name="Data Augmentation"/>
          <p:cNvSpPr txBox="1"/>
          <p:nvPr/>
        </p:nvSpPr>
        <p:spPr>
          <a:xfrm>
            <a:off x="11114092" y="6312277"/>
            <a:ext cx="3337383" cy="5300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FFFFFF"/>
                </a:solidFill>
                <a:latin typeface="Founders Grotesk Text"/>
                <a:ea typeface="Founders Grotesk Text"/>
                <a:cs typeface="Founders Grotesk Text"/>
                <a:sym typeface="Founders Grotesk Text"/>
              </a:defRPr>
            </a:lvl1pPr>
          </a:lstStyle>
          <a:p>
            <a:pPr/>
            <a:r>
              <a:t>Data Enhancement</a:t>
            </a:r>
          </a:p>
        </p:txBody>
      </p:sp>
      <p:grpSp>
        <p:nvGrpSpPr>
          <p:cNvPr id="376" name="Synonym substitution"/>
          <p:cNvGrpSpPr/>
          <p:nvPr/>
        </p:nvGrpSpPr>
        <p:grpSpPr>
          <a:xfrm>
            <a:off x="11301390" y="8628649"/>
            <a:ext cx="2961518" cy="1264182"/>
            <a:chOff x="0" y="0"/>
            <a:chExt cx="2961517" cy="1264180"/>
          </a:xfrm>
        </p:grpSpPr>
        <p:sp>
          <p:nvSpPr>
            <p:cNvPr id="374" name="圆角矩形"/>
            <p:cNvSpPr/>
            <p:nvPr/>
          </p:nvSpPr>
          <p:spPr>
            <a:xfrm>
              <a:off x="0" y="0"/>
              <a:ext cx="2961518" cy="1264181"/>
            </a:xfrm>
            <a:prstGeom prst="roundRect">
              <a:avLst>
                <a:gd name="adj" fmla="val 15069"/>
              </a:avLst>
            </a:prstGeom>
            <a:solidFill>
              <a:srgbClr val="555952">
                <a:alpha val="50000"/>
              </a:srgbClr>
            </a:solidFill>
            <a:ln w="12700" cap="flat">
              <a:noFill/>
              <a:miter lim="400000"/>
            </a:ln>
            <a:effectLst/>
          </p:spPr>
          <p:txBody>
            <a:bodyPr wrap="square" lIns="50800" tIns="50800" rIns="50800" bIns="50800" numCol="1" anchor="ctr">
              <a:noAutofit/>
            </a:bodyPr>
            <a:lstStyle/>
            <a:p>
              <a:pPr defTabSz="825500">
                <a:lnSpc>
                  <a:spcPct val="80000"/>
                </a:lnSpc>
                <a:spcBef>
                  <a:spcPts val="3600"/>
                </a:spcBef>
                <a:defRPr b="1" spc="-26">
                  <a:solidFill>
                    <a:srgbClr val="FFFFFF"/>
                  </a:solidFill>
                  <a:latin typeface="Founders Grotesk Text"/>
                  <a:ea typeface="Founders Grotesk Text"/>
                  <a:cs typeface="Founders Grotesk Text"/>
                  <a:sym typeface="Founders Grotesk Text"/>
                </a:defRPr>
              </a:pPr>
            </a:p>
          </p:txBody>
        </p:sp>
        <p:sp>
          <p:nvSpPr>
            <p:cNvPr id="375" name="Synonym substitution"/>
            <p:cNvSpPr txBox="1"/>
            <p:nvPr/>
          </p:nvSpPr>
          <p:spPr>
            <a:xfrm>
              <a:off x="55793" y="193989"/>
              <a:ext cx="2849932" cy="8761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lnSpc>
                  <a:spcPct val="80000"/>
                </a:lnSpc>
                <a:spcBef>
                  <a:spcPts val="3600"/>
                </a:spcBef>
                <a:defRPr b="1" spc="-26">
                  <a:solidFill>
                    <a:srgbClr val="FFFFFF"/>
                  </a:solidFill>
                  <a:latin typeface="Founders Grotesk Text"/>
                  <a:ea typeface="Founders Grotesk Text"/>
                  <a:cs typeface="Founders Grotesk Text"/>
                  <a:sym typeface="Founders Grotesk Text"/>
                </a:defRPr>
              </a:lvl1pPr>
            </a:lstStyle>
            <a:p>
              <a:pPr/>
              <a:r>
                <a:t>Synonym substitution</a:t>
              </a:r>
            </a:p>
          </p:txBody>
        </p:sp>
      </p:grpSp>
      <p:sp>
        <p:nvSpPr>
          <p:cNvPr id="377" name="线条"/>
          <p:cNvSpPr/>
          <p:nvPr/>
        </p:nvSpPr>
        <p:spPr>
          <a:xfrm>
            <a:off x="9245851" y="8354221"/>
            <a:ext cx="1579392" cy="4"/>
          </a:xfrm>
          <a:prstGeom prst="line">
            <a:avLst/>
          </a:prstGeom>
          <a:ln w="88900">
            <a:solidFill>
              <a:srgbClr val="555952">
                <a:alpha val="75000"/>
              </a:srgbClr>
            </a:solidFill>
            <a:miter lim="400000"/>
            <a:tailEnd type="triangle"/>
          </a:ln>
        </p:spPr>
        <p:txBody>
          <a:bodyPr lIns="45718" tIns="45718" rIns="45718" bIns="45718"/>
          <a:lstStyle/>
          <a:p>
            <a:pPr/>
          </a:p>
        </p:txBody>
      </p:sp>
      <p:sp>
        <p:nvSpPr>
          <p:cNvPr id="378" name="Less job requirements…"/>
          <p:cNvSpPr txBox="1"/>
          <p:nvPr/>
        </p:nvSpPr>
        <p:spPr>
          <a:xfrm>
            <a:off x="3843837" y="7457082"/>
            <a:ext cx="1094665" cy="5300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1"/>
                </a:solidFill>
                <a:latin typeface="Founders Grotesk Text"/>
                <a:ea typeface="Founders Grotesk Text"/>
                <a:cs typeface="Founders Grotesk Text"/>
                <a:sym typeface="Founders Grotesk Text"/>
              </a:defRPr>
            </a:lvl1pPr>
          </a:lstStyle>
          <a:p>
            <a:pPr/>
            <a:r>
              <a:t>Step 1</a:t>
            </a:r>
          </a:p>
        </p:txBody>
      </p:sp>
      <p:sp>
        <p:nvSpPr>
          <p:cNvPr id="379" name="线条"/>
          <p:cNvSpPr/>
          <p:nvPr/>
        </p:nvSpPr>
        <p:spPr>
          <a:xfrm>
            <a:off x="14739238" y="8363746"/>
            <a:ext cx="1579392" cy="4"/>
          </a:xfrm>
          <a:prstGeom prst="line">
            <a:avLst/>
          </a:prstGeom>
          <a:ln w="88900">
            <a:solidFill>
              <a:srgbClr val="555952">
                <a:alpha val="75000"/>
              </a:srgbClr>
            </a:solidFill>
            <a:miter lim="400000"/>
            <a:tailEnd type="triangle"/>
          </a:ln>
        </p:spPr>
        <p:txBody>
          <a:bodyPr lIns="45718" tIns="45718" rIns="45718" bIns="45718"/>
          <a:lstStyle/>
          <a:p>
            <a:pPr/>
          </a:p>
        </p:txBody>
      </p:sp>
      <p:sp>
        <p:nvSpPr>
          <p:cNvPr id="380" name="圆角矩形"/>
          <p:cNvSpPr/>
          <p:nvPr/>
        </p:nvSpPr>
        <p:spPr>
          <a:xfrm>
            <a:off x="16263619" y="7730490"/>
            <a:ext cx="2961007" cy="1264287"/>
          </a:xfrm>
          <a:prstGeom prst="roundRect">
            <a:avLst>
              <a:gd name="adj" fmla="val 15069"/>
            </a:avLst>
          </a:prstGeom>
          <a:solidFill>
            <a:srgbClr val="555952">
              <a:alpha val="50000"/>
            </a:srgbClr>
          </a:solidFill>
          <a:ln w="12700">
            <a:miter lim="400000"/>
          </a:ln>
        </p:spPr>
        <p:txBody>
          <a:bodyPr lIns="50800" tIns="50800" rIns="50800" bIns="50800" anchor="ctr"/>
          <a:lstStyle/>
          <a:p>
            <a:pPr>
              <a:spcBef>
                <a:spcPts val="0"/>
              </a:spcBef>
              <a:defRPr b="1" cap="all" spc="156">
                <a:solidFill>
                  <a:srgbClr val="FFFFFF"/>
                </a:solidFill>
                <a:latin typeface="Founders Grotesk Condensed"/>
                <a:ea typeface="Founders Grotesk Condensed"/>
                <a:cs typeface="Founders Grotesk Condensed"/>
                <a:sym typeface="Founders Grotesk Condensed"/>
              </a:defRPr>
            </a:pPr>
          </a:p>
        </p:txBody>
      </p:sp>
      <p:sp>
        <p:nvSpPr>
          <p:cNvPr id="381" name="Exchange Words Randomly"/>
          <p:cNvSpPr txBox="1"/>
          <p:nvPr/>
        </p:nvSpPr>
        <p:spPr>
          <a:xfrm>
            <a:off x="16319709" y="7925561"/>
            <a:ext cx="2849930" cy="876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lnSpc>
                <a:spcPct val="80000"/>
              </a:lnSpc>
              <a:spcBef>
                <a:spcPts val="3600"/>
              </a:spcBef>
              <a:defRPr b="1" spc="-26">
                <a:solidFill>
                  <a:srgbClr val="FFFFFF"/>
                </a:solidFill>
                <a:latin typeface="Founders Grotesk Text"/>
                <a:ea typeface="Founders Grotesk Text"/>
                <a:cs typeface="Founders Grotesk Text"/>
                <a:sym typeface="Founders Grotesk Text"/>
              </a:defRPr>
            </a:lvl1pPr>
          </a:lstStyle>
          <a:p>
            <a:pPr/>
            <a:r>
              <a:t>Random Selected Data</a:t>
            </a:r>
          </a:p>
        </p:txBody>
      </p:sp>
      <p:sp>
        <p:nvSpPr>
          <p:cNvPr id="382" name="圆角矩形"/>
          <p:cNvSpPr/>
          <p:nvPr/>
        </p:nvSpPr>
        <p:spPr>
          <a:xfrm>
            <a:off x="20827688" y="7731655"/>
            <a:ext cx="2961518" cy="1264182"/>
          </a:xfrm>
          <a:prstGeom prst="roundRect">
            <a:avLst>
              <a:gd name="adj" fmla="val 15069"/>
            </a:avLst>
          </a:prstGeom>
          <a:solidFill>
            <a:srgbClr val="555952">
              <a:alpha val="50000"/>
            </a:srgbClr>
          </a:solidFill>
          <a:ln w="12700">
            <a:miter lim="400000"/>
          </a:ln>
        </p:spPr>
        <p:txBody>
          <a:bodyPr lIns="50800" tIns="50800" rIns="50800" bIns="50800" anchor="ctr"/>
          <a:lstStyle/>
          <a:p>
            <a:pPr>
              <a:spcBef>
                <a:spcPts val="0"/>
              </a:spcBef>
              <a:defRPr b="1" cap="all" spc="156">
                <a:solidFill>
                  <a:srgbClr val="FFFFFF"/>
                </a:solidFill>
                <a:latin typeface="Founders Grotesk Condensed"/>
                <a:ea typeface="Founders Grotesk Condensed"/>
                <a:cs typeface="Founders Grotesk Condensed"/>
                <a:sym typeface="Founders Grotesk Condensed"/>
              </a:defRPr>
            </a:pPr>
          </a:p>
        </p:txBody>
      </p:sp>
      <p:sp>
        <p:nvSpPr>
          <p:cNvPr id="383" name="Dataset 1.0"/>
          <p:cNvSpPr txBox="1"/>
          <p:nvPr/>
        </p:nvSpPr>
        <p:spPr>
          <a:xfrm>
            <a:off x="20883483" y="8098697"/>
            <a:ext cx="2849930" cy="5300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0"/>
              </a:spcBef>
              <a:defRPr b="1" cap="all" spc="156">
                <a:solidFill>
                  <a:srgbClr val="FFFFFF"/>
                </a:solidFill>
                <a:latin typeface="Founders Grotesk Condensed"/>
                <a:ea typeface="Founders Grotesk Condensed"/>
                <a:cs typeface="Founders Grotesk Condensed"/>
                <a:sym typeface="Founders Grotesk Condensed"/>
              </a:defRPr>
            </a:lvl1pPr>
          </a:lstStyle>
          <a:p>
            <a:pPr/>
            <a:r>
              <a:t>Dataset 2.0</a:t>
            </a:r>
          </a:p>
        </p:txBody>
      </p:sp>
      <p:sp>
        <p:nvSpPr>
          <p:cNvPr id="384" name="线条"/>
          <p:cNvSpPr/>
          <p:nvPr/>
        </p:nvSpPr>
        <p:spPr>
          <a:xfrm>
            <a:off x="19248372" y="8364380"/>
            <a:ext cx="1579392" cy="4"/>
          </a:xfrm>
          <a:prstGeom prst="line">
            <a:avLst/>
          </a:prstGeom>
          <a:ln w="88900">
            <a:solidFill>
              <a:srgbClr val="555952">
                <a:alpha val="75000"/>
              </a:srgbClr>
            </a:solidFill>
            <a:miter lim="400000"/>
            <a:tailEnd type="triangle"/>
          </a:ln>
        </p:spPr>
        <p:txBody>
          <a:bodyPr lIns="45718" tIns="45718" rIns="45718" bIns="45718"/>
          <a:lstStyle/>
          <a:p>
            <a:pPr/>
          </a:p>
        </p:txBody>
      </p:sp>
      <p:sp>
        <p:nvSpPr>
          <p:cNvPr id="385" name="Less job requirements…"/>
          <p:cNvSpPr txBox="1"/>
          <p:nvPr/>
        </p:nvSpPr>
        <p:spPr>
          <a:xfrm>
            <a:off x="9461276" y="7456447"/>
            <a:ext cx="1148817" cy="5300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1"/>
                </a:solidFill>
                <a:latin typeface="Founders Grotesk Text"/>
                <a:ea typeface="Founders Grotesk Text"/>
                <a:cs typeface="Founders Grotesk Text"/>
                <a:sym typeface="Founders Grotesk Text"/>
              </a:defRPr>
            </a:lvl1pPr>
          </a:lstStyle>
          <a:p>
            <a:pPr/>
            <a:r>
              <a:t>Step 2</a:t>
            </a:r>
          </a:p>
        </p:txBody>
      </p:sp>
      <p:sp>
        <p:nvSpPr>
          <p:cNvPr id="386" name="Less job requirements…"/>
          <p:cNvSpPr txBox="1"/>
          <p:nvPr/>
        </p:nvSpPr>
        <p:spPr>
          <a:xfrm>
            <a:off x="14953504" y="7456447"/>
            <a:ext cx="1151129" cy="5300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1"/>
                </a:solidFill>
                <a:latin typeface="Founders Grotesk Text"/>
                <a:ea typeface="Founders Grotesk Text"/>
                <a:cs typeface="Founders Grotesk Text"/>
                <a:sym typeface="Founders Grotesk Text"/>
              </a:defRPr>
            </a:lvl1pPr>
          </a:lstStyle>
          <a:p>
            <a:pPr/>
            <a:r>
              <a:t>Step 3</a:t>
            </a:r>
          </a:p>
        </p:txBody>
      </p:sp>
      <p:sp>
        <p:nvSpPr>
          <p:cNvPr id="387" name="Less job requirements…"/>
          <p:cNvSpPr txBox="1"/>
          <p:nvPr/>
        </p:nvSpPr>
        <p:spPr>
          <a:xfrm>
            <a:off x="19456365" y="7456447"/>
            <a:ext cx="1163677" cy="5300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1"/>
                </a:solidFill>
                <a:latin typeface="Founders Grotesk Text"/>
                <a:ea typeface="Founders Grotesk Text"/>
                <a:cs typeface="Founders Grotesk Text"/>
                <a:sym typeface="Founders Grotesk Text"/>
              </a:defRPr>
            </a:lvl1pPr>
          </a:lstStyle>
          <a:p>
            <a:pPr/>
            <a:r>
              <a:t>Step 4</a:t>
            </a:r>
          </a:p>
        </p:txBody>
      </p:sp>
      <p:sp>
        <p:nvSpPr>
          <p:cNvPr id="388" name="The recrusent data consist of three parts: Job posting(job requirements), Resume(work experience), and Job application records."/>
          <p:cNvSpPr txBox="1"/>
          <p:nvPr/>
        </p:nvSpPr>
        <p:spPr>
          <a:xfrm>
            <a:off x="571500" y="1547636"/>
            <a:ext cx="23241000" cy="25380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438150">
              <a:lnSpc>
                <a:spcPct val="150000"/>
              </a:lnSpc>
              <a:spcBef>
                <a:spcPts val="1800"/>
              </a:spcBef>
              <a:tabLst>
                <a:tab pos="431800" algn="l"/>
              </a:tabLst>
              <a:defRPr spc="0" sz="1900">
                <a:solidFill>
                  <a:schemeClr val="accent1"/>
                </a:solidFill>
                <a:latin typeface="Founders Grotesk Text"/>
                <a:ea typeface="Founders Grotesk Text"/>
                <a:cs typeface="Founders Grotesk Text"/>
                <a:sym typeface="Founders Grotesk Text"/>
              </a:defRPr>
            </a:lvl1pPr>
            <a:lvl2pPr indent="342900" algn="l" defTabSz="619125">
              <a:lnSpc>
                <a:spcPct val="150000"/>
              </a:lnSpc>
              <a:spcBef>
                <a:spcPts val="2700"/>
              </a:spcBef>
              <a:tabLst>
                <a:tab pos="431800" algn="l"/>
              </a:tabLst>
              <a:defRPr spc="-100" sz="3100">
                <a:solidFill>
                  <a:srgbClr val="555952"/>
                </a:solidFill>
                <a:latin typeface="Founders Grotesk Text"/>
                <a:ea typeface="Founders Grotesk Text"/>
                <a:cs typeface="Founders Grotesk Text"/>
                <a:sym typeface="Founders Grotesk Text"/>
              </a:defRPr>
            </a:lvl2pPr>
          </a:lstStyle>
          <a:p>
            <a:pPr/>
            <a:r>
              <a:t> </a:t>
            </a:r>
            <a:endParaRPr spc="-31"/>
          </a:p>
          <a:p>
            <a:pPr lvl="1"/>
            <a:r>
              <a:t>Consideration: Running Time, Amount of Data, Randomness</a:t>
            </a:r>
          </a:p>
        </p:txBody>
      </p:sp>
      <p:sp>
        <p:nvSpPr>
          <p:cNvPr id="389" name="The recrusent data consist of three parts: Job posting(job requirements), Resume(work experience), and Job application records."/>
          <p:cNvSpPr txBox="1"/>
          <p:nvPr/>
        </p:nvSpPr>
        <p:spPr>
          <a:xfrm>
            <a:off x="18425160" y="3142614"/>
            <a:ext cx="3226437" cy="20497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b="1" spc="0">
                <a:solidFill>
                  <a:schemeClr val="accent1"/>
                </a:solidFill>
                <a:latin typeface="Founders Grotesk Text"/>
                <a:ea typeface="Founders Grotesk Text"/>
                <a:cs typeface="Founders Grotesk Text"/>
                <a:sym typeface="Founders Grotesk Text"/>
              </a:defRPr>
            </a:lvl1pPr>
            <a:lvl2pPr indent="457200" defTabSz="825500">
              <a:lnSpc>
                <a:spcPct val="80000"/>
              </a:lnSpc>
              <a:spcBef>
                <a:spcPts val="3600"/>
              </a:spcBef>
              <a:defRPr b="1" spc="-100" sz="4200">
                <a:solidFill>
                  <a:srgbClr val="555952"/>
                </a:solidFill>
                <a:latin typeface="Founders Grotesk Text"/>
                <a:ea typeface="Founders Grotesk Text"/>
                <a:cs typeface="Founders Grotesk Text"/>
                <a:sym typeface="Founders Grotesk Text"/>
              </a:defRPr>
            </a:lvl2pPr>
          </a:lstStyle>
          <a:p>
            <a:pPr/>
            <a:r>
              <a:t> </a:t>
            </a:r>
            <a:endParaRPr spc="-42"/>
          </a:p>
          <a:p>
            <a:pPr lvl="1"/>
            <a:r>
              <a:t>74.5%</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Zeng menglan"/>
          <p:cNvSpPr txBox="1"/>
          <p:nvPr>
            <p:ph type="body" sz="quarter" idx="1"/>
          </p:nvPr>
        </p:nvSpPr>
        <p:spPr>
          <a:xfrm>
            <a:off x="571500" y="12396258"/>
            <a:ext cx="23241000" cy="555248"/>
          </a:xfrm>
          <a:prstGeom prst="rect">
            <a:avLst/>
          </a:prstGeom>
        </p:spPr>
        <p:txBody>
          <a:bodyPr/>
          <a:lstStyle>
            <a:lvl1pPr>
              <a:defRPr spc="100"/>
            </a:lvl1pPr>
          </a:lstStyle>
          <a:p>
            <a:pPr/>
            <a:r>
              <a:t>Zeng menglan</a:t>
            </a:r>
          </a:p>
        </p:txBody>
      </p:sp>
      <p:sp>
        <p:nvSpPr>
          <p:cNvPr id="392" name="Model Construction and Experiment"/>
          <p:cNvSpPr txBox="1"/>
          <p:nvPr>
            <p:ph type="title"/>
          </p:nvPr>
        </p:nvSpPr>
        <p:spPr>
          <a:xfrm>
            <a:off x="817007" y="5588124"/>
            <a:ext cx="22749986" cy="1951018"/>
          </a:xfrm>
          <a:prstGeom prst="rect">
            <a:avLst/>
          </a:prstGeom>
        </p:spPr>
        <p:txBody>
          <a:bodyPr/>
          <a:lstStyle>
            <a:lvl1pPr>
              <a:defRPr spc="-300"/>
            </a:lvl1pPr>
          </a:lstStyle>
          <a:p>
            <a:pPr/>
            <a:r>
              <a:t>Model Construction and Experiment</a:t>
            </a:r>
          </a:p>
        </p:txBody>
      </p:sp>
      <p:pic>
        <p:nvPicPr>
          <p:cNvPr id="393" name="未命名作品.jpg" descr="未命名作品.jpg"/>
          <p:cNvPicPr>
            <a:picLocks noChangeAspect="1"/>
          </p:cNvPicPr>
          <p:nvPr/>
        </p:nvPicPr>
        <p:blipFill>
          <a:blip r:embed="rId2">
            <a:extLst/>
          </a:blip>
          <a:stretch>
            <a:fillRect/>
          </a:stretch>
        </p:blipFill>
        <p:spPr>
          <a:xfrm>
            <a:off x="19707623" y="1746355"/>
            <a:ext cx="2826422" cy="282642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作者和日期"/>
          <p:cNvSpPr txBox="1"/>
          <p:nvPr>
            <p:ph type="body" sz="quarter" idx="1"/>
          </p:nvPr>
        </p:nvSpPr>
        <p:spPr>
          <a:xfrm>
            <a:off x="571500" y="12396258"/>
            <a:ext cx="23241000" cy="555247"/>
          </a:xfrm>
          <a:prstGeom prst="rect">
            <a:avLst/>
          </a:prstGeom>
        </p:spPr>
        <p:txBody>
          <a:bodyPr/>
          <a:lstStyle/>
          <a:p>
            <a:pPr/>
          </a:p>
        </p:txBody>
      </p:sp>
      <p:sp>
        <p:nvSpPr>
          <p:cNvPr id="223" name="Introduction…"/>
          <p:cNvSpPr txBox="1"/>
          <p:nvPr>
            <p:ph type="body" idx="21"/>
          </p:nvPr>
        </p:nvSpPr>
        <p:spPr>
          <a:xfrm>
            <a:off x="6671522" y="3009493"/>
            <a:ext cx="11040957" cy="7697014"/>
          </a:xfrm>
          <a:prstGeom prst="rect">
            <a:avLst/>
          </a:prstGeom>
          <a:extLst>
            <a:ext uri="{C572A759-6A51-4108-AA02-DFA0A04FC94B}">
              <ma14:wrappingTextBoxFlag xmlns:ma14="http://schemas.microsoft.com/office/mac/drawingml/2011/main" val="1"/>
            </a:ext>
          </a:extLst>
        </p:spPr>
        <p:txBody>
          <a:bodyPr/>
          <a:lstStyle/>
          <a:p>
            <a:pPr marL="457198" indent="-457198">
              <a:lnSpc>
                <a:spcPct val="140000"/>
              </a:lnSpc>
              <a:defRPr sz="5000"/>
            </a:pPr>
            <a:r>
              <a:t>Introduction and Model Description</a:t>
            </a:r>
            <a:endParaRPr spc="-50"/>
          </a:p>
          <a:p>
            <a:pPr marL="457198" indent="-457198">
              <a:lnSpc>
                <a:spcPct val="140000"/>
              </a:lnSpc>
              <a:defRPr sz="5000"/>
            </a:pPr>
            <a:r>
              <a:t>Data Preparation</a:t>
            </a:r>
            <a:endParaRPr spc="-50"/>
          </a:p>
          <a:p>
            <a:pPr marL="457198" indent="-457198">
              <a:lnSpc>
                <a:spcPct val="140000"/>
              </a:lnSpc>
              <a:defRPr sz="5000"/>
            </a:pPr>
            <a:r>
              <a:t>Data Enhancement</a:t>
            </a:r>
            <a:endParaRPr spc="-50"/>
          </a:p>
          <a:p>
            <a:pPr marL="457198" indent="-457198">
              <a:lnSpc>
                <a:spcPct val="140000"/>
              </a:lnSpc>
              <a:defRPr sz="5000"/>
            </a:pPr>
            <a:r>
              <a:t>Model Construction and Experiment</a:t>
            </a:r>
            <a:endParaRPr spc="-50"/>
          </a:p>
          <a:p>
            <a:pPr marL="457198" indent="-457198">
              <a:lnSpc>
                <a:spcPct val="140000"/>
              </a:lnSpc>
              <a:defRPr sz="5000"/>
            </a:pPr>
            <a:r>
              <a:t>Conclusion</a:t>
            </a:r>
          </a:p>
        </p:txBody>
      </p:sp>
      <p:sp>
        <p:nvSpPr>
          <p:cNvPr id="224" name="Table of content"/>
          <p:cNvSpPr txBox="1"/>
          <p:nvPr>
            <p:ph type="title"/>
          </p:nvPr>
        </p:nvSpPr>
        <p:spPr>
          <a:xfrm>
            <a:off x="7083197" y="602718"/>
            <a:ext cx="10217606" cy="1951017"/>
          </a:xfrm>
          <a:prstGeom prst="rect">
            <a:avLst/>
          </a:prstGeom>
        </p:spPr>
        <p:txBody>
          <a:bodyPr/>
          <a:lstStyle>
            <a:lvl1pPr defTabSz="817244">
              <a:defRPr spc="-300" sz="11800"/>
            </a:lvl1pPr>
          </a:lstStyle>
          <a:p>
            <a:pPr/>
            <a:r>
              <a:t>Table of Content</a:t>
            </a:r>
          </a:p>
        </p:txBody>
      </p:sp>
      <p:pic>
        <p:nvPicPr>
          <p:cNvPr id="225" name="未命名作品 2.jpg" descr="未命名作品 2.jpg"/>
          <p:cNvPicPr>
            <a:picLocks noChangeAspect="1"/>
          </p:cNvPicPr>
          <p:nvPr/>
        </p:nvPicPr>
        <p:blipFill>
          <a:blip r:embed="rId2">
            <a:extLst/>
          </a:blip>
          <a:stretch>
            <a:fillRect/>
          </a:stretch>
        </p:blipFill>
        <p:spPr>
          <a:xfrm>
            <a:off x="2192028" y="1774922"/>
            <a:ext cx="2709080" cy="2709079"/>
          </a:xfrm>
          <a:prstGeom prst="rect">
            <a:avLst/>
          </a:prstGeom>
          <a:ln w="12700">
            <a:miter lim="400000"/>
          </a:ln>
        </p:spPr>
      </p:pic>
      <p:pic>
        <p:nvPicPr>
          <p:cNvPr id="226" name="未命名作品.jpg" descr="未命名作品.jpg"/>
          <p:cNvPicPr>
            <a:picLocks noChangeAspect="1"/>
          </p:cNvPicPr>
          <p:nvPr/>
        </p:nvPicPr>
        <p:blipFill>
          <a:blip r:embed="rId3">
            <a:extLst/>
          </a:blip>
          <a:stretch>
            <a:fillRect/>
          </a:stretch>
        </p:blipFill>
        <p:spPr>
          <a:xfrm>
            <a:off x="18256752" y="7161641"/>
            <a:ext cx="2826422" cy="2826422"/>
          </a:xfrm>
          <a:prstGeom prst="rect">
            <a:avLst/>
          </a:prstGeom>
          <a:ln w="12700">
            <a:miter lim="400000"/>
          </a:ln>
        </p:spPr>
      </p:pic>
      <p:pic>
        <p:nvPicPr>
          <p:cNvPr id="227" name="5841606638778_.pic.jpg" descr="5841606638778_.pic.jpg"/>
          <p:cNvPicPr>
            <a:picLocks noChangeAspect="1"/>
          </p:cNvPicPr>
          <p:nvPr/>
        </p:nvPicPr>
        <p:blipFill>
          <a:blip r:embed="rId4">
            <a:extLst/>
          </a:blip>
          <a:stretch>
            <a:fillRect/>
          </a:stretch>
        </p:blipFill>
        <p:spPr>
          <a:xfrm>
            <a:off x="2192028" y="5209094"/>
            <a:ext cx="2709080" cy="2709079"/>
          </a:xfrm>
          <a:prstGeom prst="rect">
            <a:avLst/>
          </a:prstGeom>
          <a:ln w="12700">
            <a:miter lim="400000"/>
          </a:ln>
        </p:spPr>
      </p:pic>
      <p:pic>
        <p:nvPicPr>
          <p:cNvPr id="228" name="5851606638779_.pic.jpg" descr="5851606638779_.pic.jpg"/>
          <p:cNvPicPr>
            <a:picLocks noChangeAspect="1"/>
          </p:cNvPicPr>
          <p:nvPr/>
        </p:nvPicPr>
        <p:blipFill>
          <a:blip r:embed="rId5">
            <a:extLst/>
          </a:blip>
          <a:stretch>
            <a:fillRect/>
          </a:stretch>
        </p:blipFill>
        <p:spPr>
          <a:xfrm>
            <a:off x="18256752" y="3235148"/>
            <a:ext cx="2826422" cy="2826423"/>
          </a:xfrm>
          <a:prstGeom prst="rect">
            <a:avLst/>
          </a:prstGeom>
          <a:ln w="12700">
            <a:miter lim="400000"/>
          </a:ln>
        </p:spPr>
      </p:pic>
      <p:pic>
        <p:nvPicPr>
          <p:cNvPr id="229" name="5861606638780_.pic.jpg" descr="5861606638780_.pic.jpg"/>
          <p:cNvPicPr>
            <a:picLocks noChangeAspect="1"/>
          </p:cNvPicPr>
          <p:nvPr/>
        </p:nvPicPr>
        <p:blipFill>
          <a:blip r:embed="rId6">
            <a:extLst/>
          </a:blip>
          <a:stretch>
            <a:fillRect/>
          </a:stretch>
        </p:blipFill>
        <p:spPr>
          <a:xfrm>
            <a:off x="2133357" y="8222046"/>
            <a:ext cx="2826423" cy="2826422"/>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Model Description"/>
          <p:cNvSpPr txBox="1"/>
          <p:nvPr>
            <p:ph type="title"/>
          </p:nvPr>
        </p:nvSpPr>
        <p:spPr>
          <a:xfrm>
            <a:off x="571500" y="980351"/>
            <a:ext cx="23241000" cy="1951017"/>
          </a:xfrm>
          <a:prstGeom prst="rect">
            <a:avLst/>
          </a:prstGeom>
        </p:spPr>
        <p:txBody>
          <a:bodyPr/>
          <a:lstStyle>
            <a:lvl1pPr>
              <a:defRPr spc="-300"/>
            </a:lvl1pPr>
          </a:lstStyle>
          <a:p>
            <a:pPr/>
            <a:r>
              <a:t>Model Construction</a:t>
            </a:r>
          </a:p>
        </p:txBody>
      </p:sp>
      <p:pic>
        <p:nvPicPr>
          <p:cNvPr id="396" name="图片 8" descr="图片 8"/>
          <p:cNvPicPr>
            <a:picLocks noChangeAspect="1"/>
          </p:cNvPicPr>
          <p:nvPr/>
        </p:nvPicPr>
        <p:blipFill>
          <a:blip r:embed="rId2">
            <a:extLst/>
          </a:blip>
          <a:stretch>
            <a:fillRect/>
          </a:stretch>
        </p:blipFill>
        <p:spPr>
          <a:xfrm>
            <a:off x="3690937" y="3077418"/>
            <a:ext cx="14927015" cy="9095532"/>
          </a:xfrm>
          <a:prstGeom prst="rect">
            <a:avLst/>
          </a:prstGeom>
          <a:ln w="12700">
            <a:miter lim="400000"/>
          </a:ln>
        </p:spPr>
      </p:pic>
      <p:sp>
        <p:nvSpPr>
          <p:cNvPr id="397" name="文本占位符 44"/>
          <p:cNvSpPr txBox="1"/>
          <p:nvPr>
            <p:ph type="body" sz="quarter" idx="1"/>
          </p:nvPr>
        </p:nvSpPr>
        <p:spPr>
          <a:xfrm>
            <a:off x="571500" y="12396258"/>
            <a:ext cx="23241000" cy="555248"/>
          </a:xfrm>
          <a:prstGeom prst="rect">
            <a:avLst/>
          </a:prstGeom>
        </p:spPr>
        <p:txBody>
          <a:bodyPr/>
          <a:lstStyle>
            <a:lvl1pPr>
              <a:defRPr spc="100"/>
            </a:lvl1pPr>
          </a:lstStyle>
          <a:p>
            <a:pPr/>
            <a:r>
              <a:t>Zeng menglan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Model Description"/>
          <p:cNvSpPr txBox="1"/>
          <p:nvPr>
            <p:ph type="title"/>
          </p:nvPr>
        </p:nvSpPr>
        <p:spPr>
          <a:xfrm>
            <a:off x="740871" y="942219"/>
            <a:ext cx="23241004" cy="1951018"/>
          </a:xfrm>
          <a:prstGeom prst="rect">
            <a:avLst/>
          </a:prstGeom>
        </p:spPr>
        <p:txBody>
          <a:bodyPr/>
          <a:lstStyle>
            <a:lvl1pPr>
              <a:defRPr spc="-300"/>
            </a:lvl1pPr>
          </a:lstStyle>
          <a:p>
            <a:pPr/>
            <a:r>
              <a:t>Traditional ML Method</a:t>
            </a:r>
          </a:p>
        </p:txBody>
      </p:sp>
      <p:sp>
        <p:nvSpPr>
          <p:cNvPr id="400" name="文本占位符 2"/>
          <p:cNvSpPr txBox="1"/>
          <p:nvPr>
            <p:ph type="body" idx="1"/>
          </p:nvPr>
        </p:nvSpPr>
        <p:spPr>
          <a:xfrm>
            <a:off x="571500" y="3009493"/>
            <a:ext cx="23241000" cy="7697014"/>
          </a:xfrm>
          <a:prstGeom prst="rect">
            <a:avLst/>
          </a:prstGeom>
        </p:spPr>
        <p:txBody>
          <a:bodyPr/>
          <a:lstStyle/>
          <a:p>
            <a:pPr marL="457200" indent="-457200" defTabSz="825500">
              <a:lnSpc>
                <a:spcPct val="80000"/>
              </a:lnSpc>
              <a:spcBef>
                <a:spcPts val="3600"/>
              </a:spcBef>
              <a:buClr>
                <a:schemeClr val="accent1"/>
              </a:buClr>
              <a:buSzPct val="100000"/>
              <a:buChar char="•"/>
              <a:defRPr b="0" cap="none" spc="-100" sz="4200">
                <a:latin typeface="Founders Grotesk Text"/>
                <a:ea typeface="Founders Grotesk Text"/>
                <a:cs typeface="Founders Grotesk Text"/>
                <a:sym typeface="Founders Grotesk Text"/>
              </a:defRPr>
            </a:pPr>
            <a:r>
              <a:t>Evaluation on Person-Job Fit Neural Network</a:t>
            </a:r>
            <a:endParaRPr spc="-42"/>
          </a:p>
          <a:p>
            <a:pPr lvl="1" marL="914400" indent="-457200" defTabSz="825500">
              <a:lnSpc>
                <a:spcPct val="80000"/>
              </a:lnSpc>
              <a:spcBef>
                <a:spcPts val="3600"/>
              </a:spcBef>
              <a:buClr>
                <a:schemeClr val="accent1"/>
              </a:buClr>
              <a:buSzPct val="100000"/>
              <a:buChar char="•"/>
              <a:defRPr b="0" cap="none" spc="-100" sz="4200">
                <a:latin typeface="Founders Grotesk Text"/>
                <a:ea typeface="Founders Grotesk Text"/>
                <a:cs typeface="Founders Grotesk Text"/>
                <a:sym typeface="Founders Grotesk Text"/>
              </a:defRPr>
            </a:pPr>
            <a:r>
              <a:t>Baselines Methods</a:t>
            </a:r>
            <a:endParaRPr spc="-42"/>
          </a:p>
          <a:p>
            <a:pPr lvl="2" marL="1371600" indent="-457200" defTabSz="825500">
              <a:spcBef>
                <a:spcPts val="3600"/>
              </a:spcBef>
              <a:buClr>
                <a:schemeClr val="accent1"/>
              </a:buClr>
              <a:buSzPct val="100000"/>
              <a:buChar char="•"/>
              <a:defRPr b="0" cap="none" spc="-100" sz="4200">
                <a:latin typeface="Founders Grotesk Text"/>
                <a:ea typeface="Founders Grotesk Text"/>
                <a:cs typeface="Founders Grotesk Text"/>
                <a:sym typeface="Founders Grotesk Text"/>
              </a:defRPr>
            </a:pPr>
            <a:r>
              <a:t>Select several classic classification method as baselines, including Grid Search, Support Vector Machine, Decision Tree, Random Forests, and K-neighbors Classifier.</a:t>
            </a:r>
            <a:endParaRPr spc="-42"/>
          </a:p>
          <a:p>
            <a:pPr lvl="2" marL="1371600" indent="-457200" defTabSz="825500">
              <a:spcBef>
                <a:spcPts val="3600"/>
              </a:spcBef>
              <a:buClr>
                <a:schemeClr val="accent1"/>
              </a:buClr>
              <a:buSzPct val="100000"/>
              <a:buChar char="•"/>
              <a:defRPr b="0" cap="none" spc="-100" sz="4200">
                <a:latin typeface="Founders Grotesk Text"/>
                <a:ea typeface="Founders Grotesk Text"/>
                <a:cs typeface="Founders Grotesk Text"/>
                <a:sym typeface="Founders Grotesk Text"/>
              </a:defRPr>
            </a:pPr>
            <a:r>
              <a:t>Treat the mean vector of all word vectors in resume or job posting as its latent vector.</a:t>
            </a:r>
            <a:endParaRPr spc="-42"/>
          </a:p>
          <a:p>
            <a:pPr lvl="2" marL="1371600" indent="-457200" defTabSz="825500">
              <a:spcBef>
                <a:spcPts val="3600"/>
              </a:spcBef>
              <a:buClr>
                <a:schemeClr val="accent1"/>
              </a:buClr>
              <a:buSzPct val="100000"/>
              <a:buChar char="•"/>
              <a:defRPr b="0" cap="none" spc="-100" sz="4200">
                <a:latin typeface="Founders Grotesk Text"/>
                <a:ea typeface="Founders Grotesk Text"/>
                <a:cs typeface="Founders Grotesk Text"/>
                <a:sym typeface="Founders Grotesk Text"/>
              </a:defRPr>
            </a:pPr>
            <a:r>
              <a:t>Input: latent vector of resume and corresponding job posting.</a:t>
            </a:r>
          </a:p>
        </p:txBody>
      </p:sp>
      <p:sp>
        <p:nvSpPr>
          <p:cNvPr id="401" name="文本占位符 44"/>
          <p:cNvSpPr txBox="1"/>
          <p:nvPr/>
        </p:nvSpPr>
        <p:spPr>
          <a:xfrm>
            <a:off x="571500" y="12396788"/>
            <a:ext cx="23241000" cy="5540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759459">
              <a:spcBef>
                <a:spcPts val="0"/>
              </a:spcBef>
              <a:tabLst/>
              <a:defRPr b="1" cap="all" spc="100" sz="2500">
                <a:solidFill>
                  <a:srgbClr val="555952"/>
                </a:solidFill>
                <a:latin typeface="Founders Grotesk Condensed"/>
                <a:ea typeface="Founders Grotesk Condensed"/>
                <a:cs typeface="Founders Grotesk Condensed"/>
                <a:sym typeface="Founders Grotesk Condensed"/>
              </a:defRPr>
            </a:lvl1pPr>
          </a:lstStyle>
          <a:p>
            <a:pPr/>
            <a:r>
              <a:t>Zeng menglan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Model Description"/>
          <p:cNvSpPr txBox="1"/>
          <p:nvPr>
            <p:ph type="title"/>
          </p:nvPr>
        </p:nvSpPr>
        <p:spPr>
          <a:xfrm>
            <a:off x="571500" y="1016000"/>
            <a:ext cx="23241000" cy="1951017"/>
          </a:xfrm>
          <a:prstGeom prst="rect">
            <a:avLst/>
          </a:prstGeom>
        </p:spPr>
        <p:txBody>
          <a:bodyPr/>
          <a:lstStyle>
            <a:lvl1pPr>
              <a:defRPr spc="-300"/>
            </a:lvl1pPr>
          </a:lstStyle>
          <a:p>
            <a:pPr/>
            <a:r>
              <a:t>RNN vs CNN</a:t>
            </a:r>
          </a:p>
        </p:txBody>
      </p:sp>
      <p:sp>
        <p:nvSpPr>
          <p:cNvPr id="404" name="文本占位符 2"/>
          <p:cNvSpPr txBox="1"/>
          <p:nvPr>
            <p:ph type="body" idx="1"/>
          </p:nvPr>
        </p:nvSpPr>
        <p:spPr>
          <a:xfrm>
            <a:off x="571500" y="3009493"/>
            <a:ext cx="23241000" cy="7697014"/>
          </a:xfrm>
          <a:prstGeom prst="rect">
            <a:avLst/>
          </a:prstGeom>
        </p:spPr>
        <p:txBody>
          <a:bodyPr/>
          <a:lstStyle/>
          <a:p>
            <a:pPr marL="457200" indent="-457200" defTabSz="825500">
              <a:lnSpc>
                <a:spcPct val="80000"/>
              </a:lnSpc>
              <a:spcBef>
                <a:spcPts val="3600"/>
              </a:spcBef>
              <a:buClr>
                <a:schemeClr val="accent1"/>
              </a:buClr>
              <a:buSzPct val="100000"/>
              <a:buChar char="•"/>
              <a:defRPr b="0" cap="none" spc="-100" sz="4200">
                <a:latin typeface="Founders Grotesk Text"/>
                <a:ea typeface="Founders Grotesk Text"/>
                <a:cs typeface="Founders Grotesk Text"/>
                <a:sym typeface="Founders Grotesk Text"/>
              </a:defRPr>
            </a:pPr>
            <a:r>
              <a:t>In text mining, most DNNs can be classified into two categories, CNN and RNN. </a:t>
            </a:r>
          </a:p>
          <a:p>
            <a:pPr marL="457200" indent="-457200" defTabSz="825500">
              <a:lnSpc>
                <a:spcPct val="80000"/>
              </a:lnSpc>
              <a:spcBef>
                <a:spcPts val="3600"/>
              </a:spcBef>
              <a:buClr>
                <a:schemeClr val="accent1"/>
              </a:buClr>
              <a:buSzPct val="100000"/>
              <a:buChar char="•"/>
              <a:defRPr b="0" cap="none" spc="-100" sz="4200">
                <a:latin typeface="Founders Grotesk Text"/>
                <a:ea typeface="Founders Grotesk Text"/>
                <a:cs typeface="Founders Grotesk Text"/>
                <a:sym typeface="Founders Grotesk Text"/>
              </a:defRPr>
            </a:pPr>
            <a:r>
              <a:t>CNN can better capture the hierarchical relationships and local semantics between a job posting (resume) and its requirement (work experience) items.</a:t>
            </a:r>
            <a:br/>
          </a:p>
        </p:txBody>
      </p:sp>
      <p:sp>
        <p:nvSpPr>
          <p:cNvPr id="405" name="矩形 3"/>
          <p:cNvSpPr/>
          <p:nvPr/>
        </p:nvSpPr>
        <p:spPr>
          <a:xfrm>
            <a:off x="7964129" y="6020368"/>
            <a:ext cx="7639665" cy="4468369"/>
          </a:xfrm>
          <a:prstGeom prst="rect">
            <a:avLst/>
          </a:prstGeom>
          <a:ln w="57150">
            <a:solidFill>
              <a:srgbClr val="000034"/>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0"/>
              </a:spcBef>
              <a:tabLst/>
              <a:defRPr b="1" cap="all" spc="156" sz="6600">
                <a:latin typeface="Founders Grotesk Condensed"/>
                <a:ea typeface="Founders Grotesk Condensed"/>
                <a:cs typeface="Founders Grotesk Condensed"/>
                <a:sym typeface="Founders Grotesk Condensed"/>
              </a:defRPr>
            </a:lvl1pPr>
          </a:lstStyle>
          <a:p>
            <a:pPr/>
            <a:r>
              <a:t>is the effect of CNN really better than RNN?</a:t>
            </a:r>
            <a:endParaRPr>
              <a:solidFill>
                <a:schemeClr val="accent1"/>
              </a:solidFill>
              <a:latin typeface="Founders Grotesk Text"/>
              <a:ea typeface="Founders Grotesk Text"/>
              <a:cs typeface="Founders Grotesk Text"/>
              <a:sym typeface="Founders Grotesk Text"/>
            </a:endParaRPr>
          </a:p>
        </p:txBody>
      </p:sp>
      <p:grpSp>
        <p:nvGrpSpPr>
          <p:cNvPr id="408" name="椭圆 4"/>
          <p:cNvGrpSpPr/>
          <p:nvPr/>
        </p:nvGrpSpPr>
        <p:grpSpPr>
          <a:xfrm>
            <a:off x="10835146" y="9672906"/>
            <a:ext cx="1897631" cy="1702321"/>
            <a:chOff x="-1" y="-1"/>
            <a:chExt cx="1897630" cy="1702319"/>
          </a:xfrm>
        </p:grpSpPr>
        <p:sp>
          <p:nvSpPr>
            <p:cNvPr id="406" name="椭圆形"/>
            <p:cNvSpPr/>
            <p:nvPr/>
          </p:nvSpPr>
          <p:spPr>
            <a:xfrm>
              <a:off x="-2" y="-2"/>
              <a:ext cx="1897631" cy="1702321"/>
            </a:xfrm>
            <a:prstGeom prst="ellipse">
              <a:avLst/>
            </a:prstGeom>
            <a:solidFill>
              <a:srgbClr val="FFFFFF"/>
            </a:solidFill>
            <a:ln w="57150" cap="flat">
              <a:solidFill>
                <a:srgbClr val="000034"/>
              </a:solidFill>
              <a:prstDash val="solid"/>
              <a:miter lim="400000"/>
            </a:ln>
            <a:effectLst/>
          </p:spPr>
          <p:txBody>
            <a:bodyPr wrap="square" lIns="50800" tIns="50800" rIns="50800" bIns="50800" numCol="1" anchor="ctr">
              <a:noAutofit/>
            </a:bodyPr>
            <a:lstStyle/>
            <a:p>
              <a:pPr>
                <a:spcBef>
                  <a:spcPts val="0"/>
                </a:spcBef>
                <a:tabLst/>
                <a:defRPr b="1" cap="all" spc="156" sz="7200">
                  <a:latin typeface="Founders Grotesk Condensed"/>
                  <a:ea typeface="Founders Grotesk Condensed"/>
                  <a:cs typeface="Founders Grotesk Condensed"/>
                  <a:sym typeface="Founders Grotesk Condensed"/>
                </a:defRPr>
              </a:pPr>
            </a:p>
          </p:txBody>
        </p:sp>
        <p:sp>
          <p:nvSpPr>
            <p:cNvPr id="407" name="?"/>
            <p:cNvSpPr txBox="1"/>
            <p:nvPr/>
          </p:nvSpPr>
          <p:spPr>
            <a:xfrm>
              <a:off x="306475" y="220730"/>
              <a:ext cx="1284676" cy="12608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spcBef>
                  <a:spcPts val="0"/>
                </a:spcBef>
                <a:tabLst/>
                <a:defRPr b="1" cap="all" spc="156" sz="7200">
                  <a:latin typeface="Founders Grotesk Condensed"/>
                  <a:ea typeface="Founders Grotesk Condensed"/>
                  <a:cs typeface="Founders Grotesk Condensed"/>
                  <a:sym typeface="Founders Grotesk Condensed"/>
                </a:defRPr>
              </a:lvl1pPr>
            </a:lstStyle>
            <a:p>
              <a:pPr/>
              <a:r>
                <a:t>?</a:t>
              </a:r>
            </a:p>
          </p:txBody>
        </p:sp>
      </p:grpSp>
      <p:sp>
        <p:nvSpPr>
          <p:cNvPr id="409" name="文本占位符 44"/>
          <p:cNvSpPr txBox="1"/>
          <p:nvPr/>
        </p:nvSpPr>
        <p:spPr>
          <a:xfrm>
            <a:off x="571500" y="12396788"/>
            <a:ext cx="23241000" cy="5540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759459">
              <a:spcBef>
                <a:spcPts val="0"/>
              </a:spcBef>
              <a:tabLst/>
              <a:defRPr b="1" cap="all" spc="100" sz="2500">
                <a:solidFill>
                  <a:srgbClr val="555952"/>
                </a:solidFill>
                <a:latin typeface="Founders Grotesk Condensed"/>
                <a:ea typeface="Founders Grotesk Condensed"/>
                <a:cs typeface="Founders Grotesk Condensed"/>
                <a:sym typeface="Founders Grotesk Condensed"/>
              </a:defRPr>
            </a:lvl1pPr>
          </a:lstStyle>
          <a:p>
            <a:pPr/>
            <a:r>
              <a:t>Zeng menglan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Training and Validation Accuracy"/>
          <p:cNvSpPr txBox="1"/>
          <p:nvPr>
            <p:ph type="body" sz="quarter" idx="1"/>
          </p:nvPr>
        </p:nvSpPr>
        <p:spPr>
          <a:xfrm>
            <a:off x="825022" y="2854592"/>
            <a:ext cx="11366979" cy="965759"/>
          </a:xfrm>
          <a:prstGeom prst="rect">
            <a:avLst/>
          </a:prstGeom>
        </p:spPr>
        <p:txBody>
          <a:bodyPr/>
          <a:lstStyle>
            <a:lvl1pPr marL="457200" indent="-457200" defTabSz="825500">
              <a:lnSpc>
                <a:spcPct val="80000"/>
              </a:lnSpc>
              <a:spcBef>
                <a:spcPts val="3600"/>
              </a:spcBef>
              <a:buClr>
                <a:schemeClr val="accent1"/>
              </a:buClr>
              <a:buSzPct val="100000"/>
              <a:buChar char="•"/>
              <a:defRPr b="0" cap="none" spc="-100" sz="4200">
                <a:latin typeface="Founders Grotesk Text"/>
                <a:ea typeface="Founders Grotesk Text"/>
                <a:cs typeface="Founders Grotesk Text"/>
                <a:sym typeface="Founders Grotesk Text"/>
              </a:defRPr>
            </a:lvl1pPr>
          </a:lstStyle>
          <a:p>
            <a:pPr/>
            <a:r>
              <a:t>Training and Validation Accuracy of RNN</a:t>
            </a:r>
          </a:p>
        </p:txBody>
      </p:sp>
      <p:sp>
        <p:nvSpPr>
          <p:cNvPr id="412" name="Experiment"/>
          <p:cNvSpPr txBox="1"/>
          <p:nvPr>
            <p:ph type="title"/>
          </p:nvPr>
        </p:nvSpPr>
        <p:spPr>
          <a:xfrm>
            <a:off x="571500" y="903574"/>
            <a:ext cx="23241000" cy="1951017"/>
          </a:xfrm>
          <a:prstGeom prst="rect">
            <a:avLst/>
          </a:prstGeom>
        </p:spPr>
        <p:txBody>
          <a:bodyPr/>
          <a:lstStyle>
            <a:lvl1pPr>
              <a:defRPr spc="-300"/>
            </a:lvl1pPr>
          </a:lstStyle>
          <a:p>
            <a:pPr/>
            <a:r>
              <a:t>Experiment of RNN</a:t>
            </a:r>
          </a:p>
        </p:txBody>
      </p:sp>
      <p:sp>
        <p:nvSpPr>
          <p:cNvPr id="413" name="Training and Validation Accuracy"/>
          <p:cNvSpPr txBox="1"/>
          <p:nvPr/>
        </p:nvSpPr>
        <p:spPr>
          <a:xfrm>
            <a:off x="13507713" y="2809213"/>
            <a:ext cx="10464695" cy="78972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57200" indent="-457200" algn="l" defTabSz="825500">
              <a:lnSpc>
                <a:spcPct val="80000"/>
              </a:lnSpc>
              <a:spcBef>
                <a:spcPts val="3600"/>
              </a:spcBef>
              <a:buClr>
                <a:schemeClr val="accent1"/>
              </a:buClr>
              <a:buSzPct val="100000"/>
              <a:buChar char="•"/>
              <a:tabLst/>
              <a:defRPr spc="-100" sz="4200">
                <a:solidFill>
                  <a:srgbClr val="555952"/>
                </a:solidFill>
                <a:latin typeface="Founders Grotesk Text"/>
                <a:ea typeface="Founders Grotesk Text"/>
                <a:cs typeface="Founders Grotesk Text"/>
                <a:sym typeface="Founders Grotesk Text"/>
              </a:defRPr>
            </a:lvl1pPr>
          </a:lstStyle>
          <a:p>
            <a:pPr/>
            <a:r>
              <a:t>Training and Validation loss of RNN</a:t>
            </a:r>
          </a:p>
        </p:txBody>
      </p:sp>
      <p:pic>
        <p:nvPicPr>
          <p:cNvPr id="414" name="图片 4" descr="图片 4"/>
          <p:cNvPicPr>
            <a:picLocks noChangeAspect="1"/>
          </p:cNvPicPr>
          <p:nvPr/>
        </p:nvPicPr>
        <p:blipFill>
          <a:blip r:embed="rId2">
            <a:extLst/>
          </a:blip>
          <a:stretch>
            <a:fillRect/>
          </a:stretch>
        </p:blipFill>
        <p:spPr>
          <a:xfrm>
            <a:off x="1869050" y="4429388"/>
            <a:ext cx="9264909" cy="6604218"/>
          </a:xfrm>
          <a:prstGeom prst="rect">
            <a:avLst/>
          </a:prstGeom>
          <a:ln w="12700">
            <a:miter lim="400000"/>
          </a:ln>
        </p:spPr>
      </p:pic>
      <p:pic>
        <p:nvPicPr>
          <p:cNvPr id="415" name="图片 6" descr="图片 6"/>
          <p:cNvPicPr>
            <a:picLocks noChangeAspect="1"/>
          </p:cNvPicPr>
          <p:nvPr/>
        </p:nvPicPr>
        <p:blipFill>
          <a:blip r:embed="rId3">
            <a:extLst/>
          </a:blip>
          <a:stretch>
            <a:fillRect/>
          </a:stretch>
        </p:blipFill>
        <p:spPr>
          <a:xfrm>
            <a:off x="13250042" y="4052201"/>
            <a:ext cx="10170398" cy="7101069"/>
          </a:xfrm>
          <a:prstGeom prst="rect">
            <a:avLst/>
          </a:prstGeom>
          <a:ln w="12700">
            <a:miter lim="400000"/>
          </a:ln>
        </p:spPr>
      </p:pic>
      <p:sp>
        <p:nvSpPr>
          <p:cNvPr id="416" name="文本占位符 44"/>
          <p:cNvSpPr txBox="1"/>
          <p:nvPr/>
        </p:nvSpPr>
        <p:spPr>
          <a:xfrm>
            <a:off x="571500" y="12396788"/>
            <a:ext cx="23241000" cy="5540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759459">
              <a:spcBef>
                <a:spcPts val="0"/>
              </a:spcBef>
              <a:tabLst/>
              <a:defRPr b="1" cap="all" spc="100" sz="2500">
                <a:solidFill>
                  <a:srgbClr val="555952"/>
                </a:solidFill>
                <a:latin typeface="Founders Grotesk Condensed"/>
                <a:ea typeface="Founders Grotesk Condensed"/>
                <a:cs typeface="Founders Grotesk Condensed"/>
                <a:sym typeface="Founders Grotesk Condensed"/>
              </a:defRPr>
            </a:lvl1pPr>
          </a:lstStyle>
          <a:p>
            <a:pPr/>
            <a:r>
              <a:t>Zeng menglan</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Convolutional Neutral Network…"/>
          <p:cNvSpPr txBox="1"/>
          <p:nvPr>
            <p:ph type="body" sz="half" idx="1"/>
          </p:nvPr>
        </p:nvSpPr>
        <p:spPr>
          <a:xfrm>
            <a:off x="571500" y="3009493"/>
            <a:ext cx="15529919" cy="7697014"/>
          </a:xfrm>
          <a:prstGeom prst="rect">
            <a:avLst/>
          </a:prstGeom>
        </p:spPr>
        <p:txBody>
          <a:bodyPr/>
          <a:lstStyle/>
          <a:p>
            <a:pPr marL="457200" indent="-457200" defTabSz="825500">
              <a:lnSpc>
                <a:spcPct val="80000"/>
              </a:lnSpc>
              <a:spcBef>
                <a:spcPts val="2000"/>
              </a:spcBef>
              <a:buClr>
                <a:schemeClr val="accent1"/>
              </a:buClr>
              <a:buSzPct val="100000"/>
              <a:buChar char="•"/>
              <a:defRPr b="0" cap="none" spc="-100" sz="4200">
                <a:solidFill>
                  <a:srgbClr val="002C3A"/>
                </a:solidFill>
                <a:latin typeface="Founders Grotesk Text"/>
                <a:ea typeface="Founders Grotesk Text"/>
                <a:cs typeface="Founders Grotesk Text"/>
                <a:sym typeface="Founders Grotesk Text"/>
              </a:defRPr>
            </a:pPr>
            <a:r>
              <a:t>Convolutional Neutral Network</a:t>
            </a:r>
            <a:endParaRPr spc="-42"/>
          </a:p>
          <a:p>
            <a:pPr lvl="1" marL="914400" indent="-457200" defTabSz="825500">
              <a:lnSpc>
                <a:spcPct val="80000"/>
              </a:lnSpc>
              <a:spcBef>
                <a:spcPts val="2000"/>
              </a:spcBef>
              <a:buClr>
                <a:schemeClr val="accent1"/>
              </a:buClr>
              <a:buSzPct val="100000"/>
              <a:buChar char="•"/>
              <a:defRPr b="0" cap="none" spc="-100" sz="4200">
                <a:solidFill>
                  <a:srgbClr val="002C3A"/>
                </a:solidFill>
                <a:latin typeface="Founders Grotesk Text"/>
                <a:ea typeface="Founders Grotesk Text"/>
                <a:cs typeface="Founders Grotesk Text"/>
                <a:sym typeface="Founders Grotesk Text"/>
              </a:defRPr>
            </a:pPr>
            <a:r>
              <a:t>Encode words of resume into 256-dimension vectors</a:t>
            </a:r>
            <a:endParaRPr spc="-42"/>
          </a:p>
          <a:p>
            <a:pPr lvl="1" marL="914400" indent="-457200" defTabSz="825500">
              <a:lnSpc>
                <a:spcPct val="80000"/>
              </a:lnSpc>
              <a:spcBef>
                <a:spcPts val="2000"/>
              </a:spcBef>
              <a:buClr>
                <a:schemeClr val="accent1"/>
              </a:buClr>
              <a:buSzPct val="100000"/>
              <a:buChar char="•"/>
              <a:defRPr b="0" cap="none" spc="-100" sz="4200">
                <a:solidFill>
                  <a:srgbClr val="002C3A"/>
                </a:solidFill>
                <a:latin typeface="Founders Grotesk Text"/>
                <a:ea typeface="Founders Grotesk Text"/>
                <a:cs typeface="Founders Grotesk Text"/>
                <a:sym typeface="Founders Grotesk Text"/>
              </a:defRPr>
            </a:pPr>
            <a:r>
              <a:t>Dropout = 0.5</a:t>
            </a:r>
          </a:p>
        </p:txBody>
      </p:sp>
      <p:sp>
        <p:nvSpPr>
          <p:cNvPr id="419" name="Model Description"/>
          <p:cNvSpPr txBox="1"/>
          <p:nvPr>
            <p:ph type="title"/>
          </p:nvPr>
        </p:nvSpPr>
        <p:spPr>
          <a:xfrm>
            <a:off x="571500" y="980351"/>
            <a:ext cx="23241000" cy="1951017"/>
          </a:xfrm>
          <a:prstGeom prst="rect">
            <a:avLst/>
          </a:prstGeom>
        </p:spPr>
        <p:txBody>
          <a:bodyPr/>
          <a:lstStyle>
            <a:lvl1pPr>
              <a:defRPr spc="-300"/>
            </a:lvl1pPr>
          </a:lstStyle>
          <a:p>
            <a:pPr/>
            <a:r>
              <a:t>Model Construction of CNN</a:t>
            </a:r>
          </a:p>
        </p:txBody>
      </p:sp>
      <p:pic>
        <p:nvPicPr>
          <p:cNvPr id="420" name="图片 6" descr="图片 6"/>
          <p:cNvPicPr>
            <a:picLocks noChangeAspect="1"/>
          </p:cNvPicPr>
          <p:nvPr/>
        </p:nvPicPr>
        <p:blipFill>
          <a:blip r:embed="rId2">
            <a:extLst/>
          </a:blip>
          <a:stretch>
            <a:fillRect/>
          </a:stretch>
        </p:blipFill>
        <p:spPr>
          <a:xfrm>
            <a:off x="5426976" y="4621121"/>
            <a:ext cx="17374032" cy="7181716"/>
          </a:xfrm>
          <a:prstGeom prst="rect">
            <a:avLst/>
          </a:prstGeom>
          <a:ln w="12700">
            <a:miter lim="400000"/>
          </a:ln>
        </p:spPr>
      </p:pic>
      <p:sp>
        <p:nvSpPr>
          <p:cNvPr id="421" name="文本占位符 44"/>
          <p:cNvSpPr txBox="1"/>
          <p:nvPr/>
        </p:nvSpPr>
        <p:spPr>
          <a:xfrm>
            <a:off x="571500" y="12396788"/>
            <a:ext cx="23241000" cy="5540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759459">
              <a:spcBef>
                <a:spcPts val="0"/>
              </a:spcBef>
              <a:tabLst/>
              <a:defRPr b="1" cap="all" spc="100" sz="2500">
                <a:solidFill>
                  <a:srgbClr val="555952"/>
                </a:solidFill>
                <a:latin typeface="Founders Grotesk Condensed"/>
                <a:ea typeface="Founders Grotesk Condensed"/>
                <a:cs typeface="Founders Grotesk Condensed"/>
                <a:sym typeface="Founders Grotesk Condensed"/>
              </a:defRPr>
            </a:lvl1pPr>
          </a:lstStyle>
          <a:p>
            <a:pPr/>
            <a:r>
              <a:t>Zeng menglan</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Model Description"/>
          <p:cNvSpPr txBox="1"/>
          <p:nvPr>
            <p:ph type="title"/>
          </p:nvPr>
        </p:nvSpPr>
        <p:spPr>
          <a:xfrm>
            <a:off x="571500" y="980351"/>
            <a:ext cx="23241000" cy="1951017"/>
          </a:xfrm>
          <a:prstGeom prst="rect">
            <a:avLst/>
          </a:prstGeom>
        </p:spPr>
        <p:txBody>
          <a:bodyPr/>
          <a:lstStyle>
            <a:lvl1pPr>
              <a:defRPr spc="-300"/>
            </a:lvl1pPr>
          </a:lstStyle>
          <a:p>
            <a:pPr/>
            <a:r>
              <a:t>Model Structure visualization</a:t>
            </a:r>
          </a:p>
        </p:txBody>
      </p:sp>
      <p:pic>
        <p:nvPicPr>
          <p:cNvPr id="424" name="图片 4" descr="图片 4"/>
          <p:cNvPicPr>
            <a:picLocks noChangeAspect="1"/>
          </p:cNvPicPr>
          <p:nvPr/>
        </p:nvPicPr>
        <p:blipFill>
          <a:blip r:embed="rId2">
            <a:extLst/>
          </a:blip>
          <a:srcRect l="0" t="9015" r="0" b="0"/>
          <a:stretch>
            <a:fillRect/>
          </a:stretch>
        </p:blipFill>
        <p:spPr>
          <a:xfrm>
            <a:off x="15021241" y="2950790"/>
            <a:ext cx="7299692" cy="9254293"/>
          </a:xfrm>
          <a:prstGeom prst="rect">
            <a:avLst/>
          </a:prstGeom>
          <a:ln w="12700">
            <a:miter lim="400000"/>
          </a:ln>
        </p:spPr>
      </p:pic>
      <p:sp>
        <p:nvSpPr>
          <p:cNvPr id="425" name="Convolutional Neutral Network…"/>
          <p:cNvSpPr txBox="1"/>
          <p:nvPr>
            <p:ph type="body" sz="half" idx="1"/>
          </p:nvPr>
        </p:nvSpPr>
        <p:spPr>
          <a:xfrm>
            <a:off x="2882080" y="3271811"/>
            <a:ext cx="9309922" cy="7697014"/>
          </a:xfrm>
          <a:prstGeom prst="rect">
            <a:avLst/>
          </a:prstGeom>
        </p:spPr>
        <p:txBody>
          <a:bodyPr/>
          <a:lstStyle/>
          <a:p>
            <a:pPr marL="457200" indent="-457200" defTabSz="825500">
              <a:lnSpc>
                <a:spcPct val="80000"/>
              </a:lnSpc>
              <a:spcBef>
                <a:spcPts val="2000"/>
              </a:spcBef>
              <a:buClr>
                <a:schemeClr val="accent1"/>
              </a:buClr>
              <a:buSzPct val="100000"/>
              <a:buChar char="•"/>
              <a:defRPr b="0" cap="none" spc="-100" sz="4800">
                <a:solidFill>
                  <a:srgbClr val="535353"/>
                </a:solidFill>
                <a:latin typeface="Founders Grotesk Text"/>
                <a:ea typeface="Founders Grotesk Text"/>
                <a:cs typeface="Founders Grotesk Text"/>
                <a:sym typeface="Founders Grotesk Text"/>
              </a:defRPr>
            </a:pPr>
            <a:r>
              <a:t>Pydot——visualize the structure of the model</a:t>
            </a:r>
          </a:p>
          <a:p>
            <a:pPr marL="457200" indent="-457200" defTabSz="825500">
              <a:lnSpc>
                <a:spcPct val="80000"/>
              </a:lnSpc>
              <a:spcBef>
                <a:spcPts val="2000"/>
              </a:spcBef>
              <a:buClr>
                <a:schemeClr val="accent1"/>
              </a:buClr>
              <a:buSzPct val="100000"/>
              <a:buChar char="•"/>
              <a:defRPr b="0" cap="none" spc="-100" sz="4800">
                <a:solidFill>
                  <a:srgbClr val="535353"/>
                </a:solidFill>
                <a:latin typeface="Founders Grotesk Text"/>
                <a:ea typeface="Founders Grotesk Text"/>
                <a:cs typeface="Founders Grotesk Text"/>
                <a:sym typeface="Founders Grotesk Text"/>
              </a:defRPr>
            </a:pPr>
            <a:r>
              <a:t>TensorBoard——Monitoring the variation of the model structure and updating with each epoch.</a:t>
            </a:r>
          </a:p>
        </p:txBody>
      </p:sp>
      <p:sp>
        <p:nvSpPr>
          <p:cNvPr id="426" name="文本占位符 44"/>
          <p:cNvSpPr txBox="1"/>
          <p:nvPr/>
        </p:nvSpPr>
        <p:spPr>
          <a:xfrm>
            <a:off x="571500" y="12396788"/>
            <a:ext cx="23241000" cy="5540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759459">
              <a:spcBef>
                <a:spcPts val="0"/>
              </a:spcBef>
              <a:tabLst/>
              <a:defRPr b="1" cap="all" spc="100" sz="2500">
                <a:solidFill>
                  <a:srgbClr val="555952"/>
                </a:solidFill>
                <a:latin typeface="Founders Grotesk Condensed"/>
                <a:ea typeface="Founders Grotesk Condensed"/>
                <a:cs typeface="Founders Grotesk Condensed"/>
                <a:sym typeface="Founders Grotesk Condensed"/>
              </a:defRPr>
            </a:lvl1pPr>
          </a:lstStyle>
          <a:p>
            <a:pPr/>
            <a:r>
              <a:t>Zeng menglan</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Model Description"/>
          <p:cNvSpPr txBox="1"/>
          <p:nvPr/>
        </p:nvSpPr>
        <p:spPr>
          <a:xfrm>
            <a:off x="571500" y="980351"/>
            <a:ext cx="23241000" cy="19510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lnSpc>
                <a:spcPct val="60000"/>
              </a:lnSpc>
              <a:spcBef>
                <a:spcPts val="0"/>
              </a:spcBef>
              <a:tabLst/>
              <a:defRPr spc="-300" sz="12000">
                <a:solidFill>
                  <a:srgbClr val="232185"/>
                </a:solidFill>
                <a:latin typeface="Founders Grotesk Semibold"/>
                <a:ea typeface="Founders Grotesk Semibold"/>
                <a:cs typeface="Founders Grotesk Semibold"/>
                <a:sym typeface="Founders Grotesk Semibold"/>
              </a:defRPr>
            </a:lvl1pPr>
          </a:lstStyle>
          <a:p>
            <a:pPr/>
            <a:r>
              <a:t>Experiment of CNN</a:t>
            </a:r>
          </a:p>
        </p:txBody>
      </p:sp>
      <p:sp>
        <p:nvSpPr>
          <p:cNvPr id="429" name="Training and Validation Accuracy"/>
          <p:cNvSpPr txBox="1"/>
          <p:nvPr/>
        </p:nvSpPr>
        <p:spPr>
          <a:xfrm>
            <a:off x="825022" y="2854592"/>
            <a:ext cx="11366979" cy="9657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57200" indent="-457200" algn="l" defTabSz="825500">
              <a:lnSpc>
                <a:spcPct val="80000"/>
              </a:lnSpc>
              <a:spcBef>
                <a:spcPts val="3600"/>
              </a:spcBef>
              <a:buClr>
                <a:schemeClr val="accent1"/>
              </a:buClr>
              <a:buSzPct val="100000"/>
              <a:buChar char="•"/>
              <a:tabLst/>
              <a:defRPr spc="-100" sz="4200">
                <a:solidFill>
                  <a:srgbClr val="555952"/>
                </a:solidFill>
                <a:latin typeface="Founders Grotesk Text"/>
                <a:ea typeface="Founders Grotesk Text"/>
                <a:cs typeface="Founders Grotesk Text"/>
                <a:sym typeface="Founders Grotesk Text"/>
              </a:defRPr>
            </a:lvl1pPr>
          </a:lstStyle>
          <a:p>
            <a:pPr/>
            <a:r>
              <a:t>Training and Validation Accuracy of CNN</a:t>
            </a:r>
          </a:p>
        </p:txBody>
      </p:sp>
      <p:sp>
        <p:nvSpPr>
          <p:cNvPr id="430" name="Training and Validation Accuracy"/>
          <p:cNvSpPr txBox="1"/>
          <p:nvPr/>
        </p:nvSpPr>
        <p:spPr>
          <a:xfrm>
            <a:off x="13507713" y="2809213"/>
            <a:ext cx="10464695" cy="78972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57200" indent="-457200" algn="l" defTabSz="825500">
              <a:lnSpc>
                <a:spcPct val="80000"/>
              </a:lnSpc>
              <a:spcBef>
                <a:spcPts val="3600"/>
              </a:spcBef>
              <a:buClr>
                <a:schemeClr val="accent1"/>
              </a:buClr>
              <a:buSzPct val="100000"/>
              <a:buChar char="•"/>
              <a:tabLst/>
              <a:defRPr spc="-100" sz="4200">
                <a:solidFill>
                  <a:srgbClr val="555952"/>
                </a:solidFill>
                <a:latin typeface="Founders Grotesk Text"/>
                <a:ea typeface="Founders Grotesk Text"/>
                <a:cs typeface="Founders Grotesk Text"/>
                <a:sym typeface="Founders Grotesk Text"/>
              </a:defRPr>
            </a:lvl1pPr>
          </a:lstStyle>
          <a:p>
            <a:pPr/>
            <a:r>
              <a:t>Training and Validation loss of CNN</a:t>
            </a:r>
          </a:p>
        </p:txBody>
      </p:sp>
      <p:pic>
        <p:nvPicPr>
          <p:cNvPr id="431" name="图片 41" descr="图片 41"/>
          <p:cNvPicPr>
            <a:picLocks noChangeAspect="1"/>
          </p:cNvPicPr>
          <p:nvPr/>
        </p:nvPicPr>
        <p:blipFill>
          <a:blip r:embed="rId2">
            <a:extLst/>
          </a:blip>
          <a:stretch>
            <a:fillRect/>
          </a:stretch>
        </p:blipFill>
        <p:spPr>
          <a:xfrm>
            <a:off x="1869050" y="4643194"/>
            <a:ext cx="9264909" cy="6176607"/>
          </a:xfrm>
          <a:prstGeom prst="rect">
            <a:avLst/>
          </a:prstGeom>
          <a:ln w="12700">
            <a:miter lim="400000"/>
          </a:ln>
        </p:spPr>
      </p:pic>
      <p:pic>
        <p:nvPicPr>
          <p:cNvPr id="432" name="图片 42" descr="图片 42"/>
          <p:cNvPicPr>
            <a:picLocks noChangeAspect="1"/>
          </p:cNvPicPr>
          <p:nvPr/>
        </p:nvPicPr>
        <p:blipFill>
          <a:blip r:embed="rId3">
            <a:extLst/>
          </a:blip>
          <a:stretch>
            <a:fillRect/>
          </a:stretch>
        </p:blipFill>
        <p:spPr>
          <a:xfrm>
            <a:off x="13250042" y="4212602"/>
            <a:ext cx="10170398" cy="6780266"/>
          </a:xfrm>
          <a:prstGeom prst="rect">
            <a:avLst/>
          </a:prstGeom>
          <a:ln w="12700">
            <a:miter lim="400000"/>
          </a:ln>
        </p:spPr>
      </p:pic>
      <p:sp>
        <p:nvSpPr>
          <p:cNvPr id="433" name="文本占位符 44"/>
          <p:cNvSpPr txBox="1"/>
          <p:nvPr>
            <p:ph type="body" sz="quarter" idx="1"/>
          </p:nvPr>
        </p:nvSpPr>
        <p:spPr>
          <a:xfrm>
            <a:off x="571500" y="12396258"/>
            <a:ext cx="23241000" cy="555248"/>
          </a:xfrm>
          <a:prstGeom prst="rect">
            <a:avLst/>
          </a:prstGeom>
        </p:spPr>
        <p:txBody>
          <a:bodyPr/>
          <a:lstStyle>
            <a:lvl1pPr>
              <a:defRPr spc="100"/>
            </a:lvl1pPr>
          </a:lstStyle>
          <a:p>
            <a:pPr/>
            <a:r>
              <a:t>Zeng menglan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Zhao wantong"/>
          <p:cNvSpPr txBox="1"/>
          <p:nvPr>
            <p:ph type="body" sz="quarter" idx="1"/>
          </p:nvPr>
        </p:nvSpPr>
        <p:spPr>
          <a:xfrm>
            <a:off x="571500" y="12396258"/>
            <a:ext cx="23241000" cy="555248"/>
          </a:xfrm>
          <a:prstGeom prst="rect">
            <a:avLst/>
          </a:prstGeom>
        </p:spPr>
        <p:txBody>
          <a:bodyPr/>
          <a:lstStyle>
            <a:lvl1pPr>
              <a:defRPr spc="100"/>
            </a:lvl1pPr>
          </a:lstStyle>
          <a:p>
            <a:pPr/>
            <a:r>
              <a:t>Zhao wantong</a:t>
            </a:r>
          </a:p>
        </p:txBody>
      </p:sp>
      <p:sp>
        <p:nvSpPr>
          <p:cNvPr id="436" name="Conclusion"/>
          <p:cNvSpPr txBox="1"/>
          <p:nvPr>
            <p:ph type="title"/>
          </p:nvPr>
        </p:nvSpPr>
        <p:spPr>
          <a:xfrm>
            <a:off x="8902310" y="5549493"/>
            <a:ext cx="7164776" cy="1951020"/>
          </a:xfrm>
          <a:prstGeom prst="rect">
            <a:avLst/>
          </a:prstGeom>
        </p:spPr>
        <p:txBody>
          <a:bodyPr/>
          <a:lstStyle>
            <a:lvl1pPr>
              <a:defRPr spc="-300"/>
            </a:lvl1pPr>
          </a:lstStyle>
          <a:p>
            <a:pPr/>
            <a:r>
              <a:t>Conclusion</a:t>
            </a:r>
          </a:p>
        </p:txBody>
      </p:sp>
      <p:pic>
        <p:nvPicPr>
          <p:cNvPr id="437" name="5861606638780_.pic.jpg" descr="5861606638780_.pic.jpg"/>
          <p:cNvPicPr>
            <a:picLocks noChangeAspect="1"/>
          </p:cNvPicPr>
          <p:nvPr/>
        </p:nvPicPr>
        <p:blipFill>
          <a:blip r:embed="rId2">
            <a:extLst/>
          </a:blip>
          <a:stretch>
            <a:fillRect/>
          </a:stretch>
        </p:blipFill>
        <p:spPr>
          <a:xfrm>
            <a:off x="20245849" y="1084693"/>
            <a:ext cx="2826422" cy="2826424"/>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作者和日期"/>
          <p:cNvSpPr txBox="1"/>
          <p:nvPr>
            <p:ph type="body" sz="quarter" idx="1"/>
          </p:nvPr>
        </p:nvSpPr>
        <p:spPr>
          <a:xfrm>
            <a:off x="571500" y="12396258"/>
            <a:ext cx="23241000" cy="555247"/>
          </a:xfrm>
          <a:prstGeom prst="rect">
            <a:avLst/>
          </a:prstGeom>
        </p:spPr>
        <p:txBody>
          <a:bodyPr/>
          <a:lstStyle>
            <a:lvl1pPr>
              <a:defRPr spc="100"/>
            </a:lvl1pPr>
          </a:lstStyle>
          <a:p>
            <a:pPr/>
            <a:r>
              <a:t>zhao wantong</a:t>
            </a:r>
          </a:p>
        </p:txBody>
      </p:sp>
      <p:sp>
        <p:nvSpPr>
          <p:cNvPr id="440" name="Major contribu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Major contribution:</a:t>
            </a:r>
            <a:endParaRPr spc="-42"/>
          </a:p>
          <a:p>
            <a:pPr lvl="1" marL="914400" indent="-457200" defTabSz="825500">
              <a:spcBef>
                <a:spcPts val="3600"/>
              </a:spcBef>
              <a:buClr>
                <a:schemeClr val="accent1"/>
              </a:buClr>
              <a:buSzPct val="100000"/>
              <a:buChar char="•"/>
              <a:defRPr spc="-100" sz="4200">
                <a:solidFill>
                  <a:srgbClr val="555952"/>
                </a:solidFill>
                <a:latin typeface="Founders Grotesk Text"/>
                <a:ea typeface="Founders Grotesk Text"/>
                <a:cs typeface="Founders Grotesk Text"/>
                <a:sym typeface="Founders Grotesk Text"/>
              </a:defRPr>
            </a:pPr>
            <a:r>
              <a:t>1. Formulate Person-Job Fit.</a:t>
            </a:r>
            <a:endParaRPr spc="-42"/>
          </a:p>
          <a:p>
            <a:pPr lvl="1" marL="914400" indent="-457200" defTabSz="825500">
              <a:spcBef>
                <a:spcPts val="3600"/>
              </a:spcBef>
              <a:buClr>
                <a:schemeClr val="accent1"/>
              </a:buClr>
              <a:buSzPct val="100000"/>
              <a:buChar char="•"/>
              <a:defRPr spc="-100" sz="4200">
                <a:solidFill>
                  <a:srgbClr val="555952"/>
                </a:solidFill>
                <a:latin typeface="Founders Grotesk Text"/>
                <a:ea typeface="Founders Grotesk Text"/>
                <a:cs typeface="Founders Grotesk Text"/>
                <a:sym typeface="Founders Grotesk Text"/>
              </a:defRPr>
            </a:pPr>
            <a:r>
              <a:t>2. A novel CNN-based end-to-end model named PJENN.</a:t>
            </a:r>
            <a:endParaRPr spc="-42"/>
          </a:p>
          <a:p>
            <a:pPr lvl="1" marL="914400" indent="-457200" defTabSz="825500">
              <a:spcBef>
                <a:spcPts val="3600"/>
              </a:spcBef>
              <a:buClr>
                <a:schemeClr val="accent1"/>
              </a:buClr>
              <a:buSzPct val="100000"/>
              <a:buChar char="•"/>
              <a:defRPr spc="-100" sz="4200">
                <a:solidFill>
                  <a:srgbClr val="555952"/>
                </a:solidFill>
                <a:latin typeface="Founders Grotesk Text"/>
                <a:ea typeface="Founders Grotesk Text"/>
                <a:cs typeface="Founders Grotesk Text"/>
                <a:sym typeface="Founders Grotesk Text"/>
              </a:defRPr>
            </a:pPr>
            <a:r>
              <a:t>3. The proposed method has been practiced in real-world scenarios.</a:t>
            </a:r>
          </a:p>
        </p:txBody>
      </p:sp>
      <p:sp>
        <p:nvSpPr>
          <p:cNvPr id="441" name="Conclusion"/>
          <p:cNvSpPr txBox="1"/>
          <p:nvPr>
            <p:ph type="title"/>
          </p:nvPr>
        </p:nvSpPr>
        <p:spPr>
          <a:xfrm>
            <a:off x="571500" y="652482"/>
            <a:ext cx="23241000" cy="1951018"/>
          </a:xfrm>
          <a:prstGeom prst="rect">
            <a:avLst/>
          </a:prstGeom>
        </p:spPr>
        <p:txBody>
          <a:bodyPr/>
          <a:lstStyle>
            <a:lvl1pPr>
              <a:defRPr spc="-300"/>
            </a:lvl1pPr>
          </a:lstStyle>
          <a:p>
            <a:pPr/>
            <a:r>
              <a:t>Conclusion</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圆角矩形"/>
          <p:cNvSpPr/>
          <p:nvPr/>
        </p:nvSpPr>
        <p:spPr>
          <a:xfrm>
            <a:off x="3690896" y="4533412"/>
            <a:ext cx="3913707" cy="6728572"/>
          </a:xfrm>
          <a:prstGeom prst="roundRect">
            <a:avLst>
              <a:gd name="adj" fmla="val 20110"/>
            </a:avLst>
          </a:prstGeom>
          <a:solidFill>
            <a:srgbClr val="A1A99E">
              <a:alpha val="49916"/>
            </a:srgbClr>
          </a:solidFill>
          <a:ln w="12700">
            <a:miter lim="400000"/>
          </a:ln>
        </p:spPr>
        <p:txBody>
          <a:bodyPr lIns="50800" tIns="50800" rIns="50800" bIns="50800" anchor="ctr"/>
          <a:lstStyle/>
          <a:p>
            <a:pPr>
              <a:spcBef>
                <a:spcPts val="0"/>
              </a:spcBef>
              <a:defRPr b="1" cap="all" spc="156">
                <a:solidFill>
                  <a:srgbClr val="FFFFFF"/>
                </a:solidFill>
                <a:latin typeface="Founders Grotesk Condensed"/>
                <a:ea typeface="Founders Grotesk Condensed"/>
                <a:cs typeface="Founders Grotesk Condensed"/>
                <a:sym typeface="Founders Grotesk Condensed"/>
              </a:defRPr>
            </a:pPr>
          </a:p>
        </p:txBody>
      </p:sp>
      <p:sp>
        <p:nvSpPr>
          <p:cNvPr id="444" name="Zhao wantong"/>
          <p:cNvSpPr txBox="1"/>
          <p:nvPr>
            <p:ph type="body" sz="quarter" idx="1"/>
          </p:nvPr>
        </p:nvSpPr>
        <p:spPr>
          <a:xfrm>
            <a:off x="571500" y="12396258"/>
            <a:ext cx="23241000" cy="555247"/>
          </a:xfrm>
          <a:prstGeom prst="rect">
            <a:avLst/>
          </a:prstGeom>
        </p:spPr>
        <p:txBody>
          <a:bodyPr/>
          <a:lstStyle>
            <a:lvl1pPr>
              <a:defRPr spc="100"/>
            </a:lvl1pPr>
          </a:lstStyle>
          <a:p>
            <a:pPr/>
            <a:r>
              <a:t>Zhao wantong</a:t>
            </a:r>
          </a:p>
        </p:txBody>
      </p:sp>
      <p:sp>
        <p:nvSpPr>
          <p:cNvPr id="445" name="正文级别 1…"/>
          <p:cNvSpPr txBox="1"/>
          <p:nvPr>
            <p:ph type="body" idx="21"/>
          </p:nvPr>
        </p:nvSpPr>
        <p:spPr>
          <a:xfrm>
            <a:off x="571500" y="3009494"/>
            <a:ext cx="23241000" cy="903640"/>
          </a:xfrm>
          <a:prstGeom prst="rect">
            <a:avLst/>
          </a:prstGeom>
          <a:extLst>
            <a:ext uri="{C572A759-6A51-4108-AA02-DFA0A04FC94B}">
              <ma14:wrappingTextBoxFlag xmlns:ma14="http://schemas.microsoft.com/office/mac/drawingml/2011/main" val="1"/>
            </a:ext>
          </a:extLst>
        </p:spPr>
        <p:txBody>
          <a:bodyPr/>
          <a:lstStyle/>
          <a:p>
            <a:pPr/>
            <a:r>
              <a:t>Careers Guidance in University</a:t>
            </a:r>
          </a:p>
        </p:txBody>
      </p:sp>
      <p:sp>
        <p:nvSpPr>
          <p:cNvPr id="446" name="More field"/>
          <p:cNvSpPr txBox="1"/>
          <p:nvPr>
            <p:ph type="title"/>
          </p:nvPr>
        </p:nvSpPr>
        <p:spPr>
          <a:xfrm>
            <a:off x="571500" y="652482"/>
            <a:ext cx="23241000" cy="1951018"/>
          </a:xfrm>
          <a:prstGeom prst="rect">
            <a:avLst/>
          </a:prstGeom>
        </p:spPr>
        <p:txBody>
          <a:bodyPr/>
          <a:lstStyle>
            <a:lvl1pPr>
              <a:defRPr spc="-300"/>
            </a:lvl1pPr>
          </a:lstStyle>
          <a:p>
            <a:pPr/>
            <a:r>
              <a:t>More field</a:t>
            </a:r>
          </a:p>
        </p:txBody>
      </p:sp>
      <p:grpSp>
        <p:nvGrpSpPr>
          <p:cNvPr id="449" name="Dataset 1.0"/>
          <p:cNvGrpSpPr/>
          <p:nvPr/>
        </p:nvGrpSpPr>
        <p:grpSpPr>
          <a:xfrm>
            <a:off x="4166991" y="5484510"/>
            <a:ext cx="2961517" cy="1264183"/>
            <a:chOff x="0" y="0"/>
            <a:chExt cx="2961516" cy="1264181"/>
          </a:xfrm>
        </p:grpSpPr>
        <p:sp>
          <p:nvSpPr>
            <p:cNvPr id="447" name="圆角矩形"/>
            <p:cNvSpPr/>
            <p:nvPr/>
          </p:nvSpPr>
          <p:spPr>
            <a:xfrm>
              <a:off x="0" y="0"/>
              <a:ext cx="2961517" cy="1264182"/>
            </a:xfrm>
            <a:prstGeom prst="roundRect">
              <a:avLst>
                <a:gd name="adj" fmla="val 15069"/>
              </a:avLst>
            </a:prstGeom>
            <a:solidFill>
              <a:srgbClr val="555952">
                <a:alpha val="50000"/>
              </a:srgbClr>
            </a:solidFill>
            <a:ln w="12700" cap="flat">
              <a:noFill/>
              <a:miter lim="400000"/>
            </a:ln>
            <a:effectLst/>
          </p:spPr>
          <p:txBody>
            <a:bodyPr wrap="square" lIns="50800" tIns="50800" rIns="50800" bIns="50800" numCol="1" anchor="ctr">
              <a:noAutofit/>
            </a:bodyPr>
            <a:lstStyle/>
            <a:p>
              <a:pPr>
                <a:spcBef>
                  <a:spcPts val="0"/>
                </a:spcBef>
                <a:defRPr b="1" cap="all" spc="156">
                  <a:solidFill>
                    <a:srgbClr val="FFFFFF"/>
                  </a:solidFill>
                  <a:latin typeface="Founders Grotesk Condensed"/>
                  <a:ea typeface="Founders Grotesk Condensed"/>
                  <a:cs typeface="Founders Grotesk Condensed"/>
                  <a:sym typeface="Founders Grotesk Condensed"/>
                </a:defRPr>
              </a:pPr>
            </a:p>
          </p:txBody>
        </p:sp>
        <p:sp>
          <p:nvSpPr>
            <p:cNvPr id="448" name="Dataset 1.0"/>
            <p:cNvSpPr txBox="1"/>
            <p:nvPr/>
          </p:nvSpPr>
          <p:spPr>
            <a:xfrm>
              <a:off x="55794" y="367039"/>
              <a:ext cx="2849929" cy="530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spcBef>
                  <a:spcPts val="0"/>
                </a:spcBef>
                <a:defRPr b="1" cap="all" spc="156">
                  <a:solidFill>
                    <a:srgbClr val="FFFFFF"/>
                  </a:solidFill>
                  <a:latin typeface="Founders Grotesk Condensed"/>
                  <a:ea typeface="Founders Grotesk Condensed"/>
                  <a:cs typeface="Founders Grotesk Condensed"/>
                  <a:sym typeface="Founders Grotesk Condensed"/>
                </a:defRPr>
              </a:lvl1pPr>
            </a:lstStyle>
            <a:p>
              <a:pPr/>
              <a:r>
                <a:t>Company 1</a:t>
              </a:r>
            </a:p>
          </p:txBody>
        </p:sp>
      </p:grpSp>
      <p:grpSp>
        <p:nvGrpSpPr>
          <p:cNvPr id="452" name="Dataset 1.0"/>
          <p:cNvGrpSpPr/>
          <p:nvPr/>
        </p:nvGrpSpPr>
        <p:grpSpPr>
          <a:xfrm>
            <a:off x="4166991" y="7265607"/>
            <a:ext cx="2961517" cy="1264183"/>
            <a:chOff x="0" y="0"/>
            <a:chExt cx="2961516" cy="1264181"/>
          </a:xfrm>
        </p:grpSpPr>
        <p:sp>
          <p:nvSpPr>
            <p:cNvPr id="450" name="圆角矩形"/>
            <p:cNvSpPr/>
            <p:nvPr/>
          </p:nvSpPr>
          <p:spPr>
            <a:xfrm>
              <a:off x="0" y="0"/>
              <a:ext cx="2961517" cy="1264182"/>
            </a:xfrm>
            <a:prstGeom prst="roundRect">
              <a:avLst>
                <a:gd name="adj" fmla="val 15069"/>
              </a:avLst>
            </a:prstGeom>
            <a:solidFill>
              <a:srgbClr val="555952">
                <a:alpha val="50000"/>
              </a:srgbClr>
            </a:solidFill>
            <a:ln w="12700" cap="flat">
              <a:noFill/>
              <a:miter lim="400000"/>
            </a:ln>
            <a:effectLst/>
          </p:spPr>
          <p:txBody>
            <a:bodyPr wrap="square" lIns="50800" tIns="50800" rIns="50800" bIns="50800" numCol="1" anchor="ctr">
              <a:noAutofit/>
            </a:bodyPr>
            <a:lstStyle/>
            <a:p>
              <a:pPr>
                <a:spcBef>
                  <a:spcPts val="0"/>
                </a:spcBef>
                <a:defRPr b="1" cap="all" spc="156">
                  <a:solidFill>
                    <a:srgbClr val="FFFFFF"/>
                  </a:solidFill>
                  <a:latin typeface="Founders Grotesk Condensed"/>
                  <a:ea typeface="Founders Grotesk Condensed"/>
                  <a:cs typeface="Founders Grotesk Condensed"/>
                  <a:sym typeface="Founders Grotesk Condensed"/>
                </a:defRPr>
              </a:pPr>
            </a:p>
          </p:txBody>
        </p:sp>
        <p:sp>
          <p:nvSpPr>
            <p:cNvPr id="451" name="Dataset 1.0"/>
            <p:cNvSpPr txBox="1"/>
            <p:nvPr/>
          </p:nvSpPr>
          <p:spPr>
            <a:xfrm>
              <a:off x="55794" y="367039"/>
              <a:ext cx="2849929" cy="530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spcBef>
                  <a:spcPts val="0"/>
                </a:spcBef>
                <a:defRPr b="1" cap="all" spc="156">
                  <a:solidFill>
                    <a:srgbClr val="FFFFFF"/>
                  </a:solidFill>
                  <a:latin typeface="Founders Grotesk Condensed"/>
                  <a:ea typeface="Founders Grotesk Condensed"/>
                  <a:cs typeface="Founders Grotesk Condensed"/>
                  <a:sym typeface="Founders Grotesk Condensed"/>
                </a:defRPr>
              </a:lvl1pPr>
            </a:lstStyle>
            <a:p>
              <a:pPr/>
              <a:r>
                <a:t>Company 2</a:t>
              </a:r>
            </a:p>
          </p:txBody>
        </p:sp>
      </p:grpSp>
      <p:grpSp>
        <p:nvGrpSpPr>
          <p:cNvPr id="455" name="Dataset 1.0"/>
          <p:cNvGrpSpPr/>
          <p:nvPr/>
        </p:nvGrpSpPr>
        <p:grpSpPr>
          <a:xfrm>
            <a:off x="4166991" y="9046705"/>
            <a:ext cx="2961517" cy="1264183"/>
            <a:chOff x="0" y="0"/>
            <a:chExt cx="2961516" cy="1264181"/>
          </a:xfrm>
        </p:grpSpPr>
        <p:sp>
          <p:nvSpPr>
            <p:cNvPr id="453" name="圆角矩形"/>
            <p:cNvSpPr/>
            <p:nvPr/>
          </p:nvSpPr>
          <p:spPr>
            <a:xfrm>
              <a:off x="0" y="0"/>
              <a:ext cx="2961517" cy="1264182"/>
            </a:xfrm>
            <a:prstGeom prst="roundRect">
              <a:avLst>
                <a:gd name="adj" fmla="val 15069"/>
              </a:avLst>
            </a:prstGeom>
            <a:solidFill>
              <a:srgbClr val="555952">
                <a:alpha val="50000"/>
              </a:srgbClr>
            </a:solidFill>
            <a:ln w="12700" cap="flat">
              <a:noFill/>
              <a:miter lim="400000"/>
            </a:ln>
            <a:effectLst/>
          </p:spPr>
          <p:txBody>
            <a:bodyPr wrap="square" lIns="50800" tIns="50800" rIns="50800" bIns="50800" numCol="1" anchor="ctr">
              <a:noAutofit/>
            </a:bodyPr>
            <a:lstStyle/>
            <a:p>
              <a:pPr>
                <a:spcBef>
                  <a:spcPts val="0"/>
                </a:spcBef>
                <a:defRPr b="1" cap="all" spc="156">
                  <a:solidFill>
                    <a:srgbClr val="FFFFFF"/>
                  </a:solidFill>
                  <a:latin typeface="Founders Grotesk Condensed"/>
                  <a:ea typeface="Founders Grotesk Condensed"/>
                  <a:cs typeface="Founders Grotesk Condensed"/>
                  <a:sym typeface="Founders Grotesk Condensed"/>
                </a:defRPr>
              </a:pPr>
            </a:p>
          </p:txBody>
        </p:sp>
        <p:sp>
          <p:nvSpPr>
            <p:cNvPr id="454" name="Dataset 1.0"/>
            <p:cNvSpPr txBox="1"/>
            <p:nvPr/>
          </p:nvSpPr>
          <p:spPr>
            <a:xfrm>
              <a:off x="55794" y="367039"/>
              <a:ext cx="2849929" cy="530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spcBef>
                  <a:spcPts val="0"/>
                </a:spcBef>
                <a:defRPr b="1" cap="all" spc="156">
                  <a:solidFill>
                    <a:srgbClr val="FFFFFF"/>
                  </a:solidFill>
                  <a:latin typeface="Founders Grotesk Condensed"/>
                  <a:ea typeface="Founders Grotesk Condensed"/>
                  <a:cs typeface="Founders Grotesk Condensed"/>
                  <a:sym typeface="Founders Grotesk Condensed"/>
                </a:defRPr>
              </a:lvl1pPr>
            </a:lstStyle>
            <a:p>
              <a:pPr/>
              <a:r>
                <a:t>Company 3</a:t>
              </a:r>
            </a:p>
          </p:txBody>
        </p:sp>
      </p:grpSp>
      <p:grpSp>
        <p:nvGrpSpPr>
          <p:cNvPr id="458" name="Dataset 1.0"/>
          <p:cNvGrpSpPr/>
          <p:nvPr/>
        </p:nvGrpSpPr>
        <p:grpSpPr>
          <a:xfrm>
            <a:off x="11187335" y="7226979"/>
            <a:ext cx="2961519" cy="1264182"/>
            <a:chOff x="0" y="0"/>
            <a:chExt cx="2961517" cy="1264181"/>
          </a:xfrm>
        </p:grpSpPr>
        <p:sp>
          <p:nvSpPr>
            <p:cNvPr id="456" name="圆角矩形"/>
            <p:cNvSpPr/>
            <p:nvPr/>
          </p:nvSpPr>
          <p:spPr>
            <a:xfrm>
              <a:off x="0" y="0"/>
              <a:ext cx="2961518" cy="1264182"/>
            </a:xfrm>
            <a:prstGeom prst="roundRect">
              <a:avLst>
                <a:gd name="adj" fmla="val 15069"/>
              </a:avLst>
            </a:prstGeom>
            <a:solidFill>
              <a:srgbClr val="555952">
                <a:alpha val="50000"/>
              </a:srgbClr>
            </a:solidFill>
            <a:ln w="12700" cap="flat">
              <a:noFill/>
              <a:miter lim="400000"/>
            </a:ln>
            <a:effectLst/>
          </p:spPr>
          <p:txBody>
            <a:bodyPr wrap="square" lIns="50800" tIns="50800" rIns="50800" bIns="50800" numCol="1" anchor="ctr">
              <a:noAutofit/>
            </a:bodyPr>
            <a:lstStyle/>
            <a:p>
              <a:pPr>
                <a:spcBef>
                  <a:spcPts val="0"/>
                </a:spcBef>
                <a:defRPr b="1" cap="all" spc="156">
                  <a:solidFill>
                    <a:srgbClr val="FFFFFF"/>
                  </a:solidFill>
                  <a:latin typeface="Founders Grotesk Condensed"/>
                  <a:ea typeface="Founders Grotesk Condensed"/>
                  <a:cs typeface="Founders Grotesk Condensed"/>
                  <a:sym typeface="Founders Grotesk Condensed"/>
                </a:defRPr>
              </a:pPr>
            </a:p>
          </p:txBody>
        </p:sp>
        <p:sp>
          <p:nvSpPr>
            <p:cNvPr id="457" name="Dataset 1.0"/>
            <p:cNvSpPr txBox="1"/>
            <p:nvPr/>
          </p:nvSpPr>
          <p:spPr>
            <a:xfrm>
              <a:off x="55793" y="367039"/>
              <a:ext cx="2849932" cy="530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spcBef>
                  <a:spcPts val="0"/>
                </a:spcBef>
                <a:defRPr b="1" cap="all" spc="156">
                  <a:solidFill>
                    <a:srgbClr val="FFFFFF"/>
                  </a:solidFill>
                  <a:latin typeface="Founders Grotesk Condensed"/>
                  <a:ea typeface="Founders Grotesk Condensed"/>
                  <a:cs typeface="Founders Grotesk Condensed"/>
                  <a:sym typeface="Founders Grotesk Condensed"/>
                </a:defRPr>
              </a:lvl1pPr>
            </a:lstStyle>
            <a:p>
              <a:pPr/>
              <a:r>
                <a:t>University</a:t>
              </a:r>
            </a:p>
          </p:txBody>
        </p:sp>
      </p:grpSp>
      <p:sp>
        <p:nvSpPr>
          <p:cNvPr id="459" name="线条"/>
          <p:cNvSpPr/>
          <p:nvPr/>
        </p:nvSpPr>
        <p:spPr>
          <a:xfrm>
            <a:off x="7620517" y="7625057"/>
            <a:ext cx="3550906" cy="2"/>
          </a:xfrm>
          <a:prstGeom prst="line">
            <a:avLst/>
          </a:prstGeom>
          <a:ln w="88900">
            <a:solidFill>
              <a:srgbClr val="555952">
                <a:alpha val="75000"/>
              </a:srgbClr>
            </a:solidFill>
            <a:miter lim="400000"/>
            <a:tailEnd type="triangle"/>
          </a:ln>
        </p:spPr>
        <p:txBody>
          <a:bodyPr lIns="45718" tIns="45718" rIns="45718" bIns="45718"/>
          <a:lstStyle/>
          <a:p>
            <a:pPr/>
          </a:p>
        </p:txBody>
      </p:sp>
      <p:sp>
        <p:nvSpPr>
          <p:cNvPr id="460" name="线条"/>
          <p:cNvSpPr/>
          <p:nvPr/>
        </p:nvSpPr>
        <p:spPr>
          <a:xfrm flipH="1">
            <a:off x="7620516" y="8082298"/>
            <a:ext cx="3550907" cy="2"/>
          </a:xfrm>
          <a:prstGeom prst="line">
            <a:avLst/>
          </a:prstGeom>
          <a:ln w="88900">
            <a:solidFill>
              <a:srgbClr val="555952">
                <a:alpha val="75000"/>
              </a:srgbClr>
            </a:solidFill>
            <a:miter lim="400000"/>
            <a:tailEnd type="triangle"/>
          </a:ln>
        </p:spPr>
        <p:txBody>
          <a:bodyPr lIns="45718" tIns="45718" rIns="45718" bIns="45718"/>
          <a:lstStyle/>
          <a:p>
            <a:pPr/>
          </a:p>
        </p:txBody>
      </p:sp>
      <p:grpSp>
        <p:nvGrpSpPr>
          <p:cNvPr id="463" name="Dataset 1.0"/>
          <p:cNvGrpSpPr/>
          <p:nvPr/>
        </p:nvGrpSpPr>
        <p:grpSpPr>
          <a:xfrm>
            <a:off x="17731587" y="7226979"/>
            <a:ext cx="2961519" cy="1264182"/>
            <a:chOff x="0" y="0"/>
            <a:chExt cx="2961517" cy="1264181"/>
          </a:xfrm>
        </p:grpSpPr>
        <p:sp>
          <p:nvSpPr>
            <p:cNvPr id="461" name="圆角矩形"/>
            <p:cNvSpPr/>
            <p:nvPr/>
          </p:nvSpPr>
          <p:spPr>
            <a:xfrm>
              <a:off x="0" y="0"/>
              <a:ext cx="2961518" cy="1264182"/>
            </a:xfrm>
            <a:prstGeom prst="roundRect">
              <a:avLst>
                <a:gd name="adj" fmla="val 15069"/>
              </a:avLst>
            </a:prstGeom>
            <a:solidFill>
              <a:srgbClr val="555952">
                <a:alpha val="50000"/>
              </a:srgbClr>
            </a:solidFill>
            <a:ln w="12700" cap="flat">
              <a:noFill/>
              <a:miter lim="400000"/>
            </a:ln>
            <a:effectLst/>
          </p:spPr>
          <p:txBody>
            <a:bodyPr wrap="square" lIns="50800" tIns="50800" rIns="50800" bIns="50800" numCol="1" anchor="ctr">
              <a:noAutofit/>
            </a:bodyPr>
            <a:lstStyle/>
            <a:p>
              <a:pPr>
                <a:spcBef>
                  <a:spcPts val="0"/>
                </a:spcBef>
                <a:defRPr b="1" cap="all" spc="156">
                  <a:solidFill>
                    <a:srgbClr val="FFFFFF"/>
                  </a:solidFill>
                  <a:latin typeface="Founders Grotesk Condensed"/>
                  <a:ea typeface="Founders Grotesk Condensed"/>
                  <a:cs typeface="Founders Grotesk Condensed"/>
                  <a:sym typeface="Founders Grotesk Condensed"/>
                </a:defRPr>
              </a:pPr>
            </a:p>
          </p:txBody>
        </p:sp>
        <p:sp>
          <p:nvSpPr>
            <p:cNvPr id="462" name="Dataset 1.0"/>
            <p:cNvSpPr txBox="1"/>
            <p:nvPr/>
          </p:nvSpPr>
          <p:spPr>
            <a:xfrm>
              <a:off x="55793" y="367039"/>
              <a:ext cx="2849932" cy="5300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spcBef>
                  <a:spcPts val="0"/>
                </a:spcBef>
                <a:defRPr b="1" cap="all" spc="156">
                  <a:solidFill>
                    <a:srgbClr val="FFFFFF"/>
                  </a:solidFill>
                  <a:latin typeface="Founders Grotesk Condensed"/>
                  <a:ea typeface="Founders Grotesk Condensed"/>
                  <a:cs typeface="Founders Grotesk Condensed"/>
                  <a:sym typeface="Founders Grotesk Condensed"/>
                </a:defRPr>
              </a:lvl1pPr>
            </a:lstStyle>
            <a:p>
              <a:pPr/>
              <a:r>
                <a:t>Students</a:t>
              </a:r>
            </a:p>
          </p:txBody>
        </p:sp>
      </p:grpSp>
      <p:sp>
        <p:nvSpPr>
          <p:cNvPr id="464" name="Job Requirements"/>
          <p:cNvSpPr txBox="1"/>
          <p:nvPr/>
        </p:nvSpPr>
        <p:spPr>
          <a:xfrm>
            <a:off x="7966341" y="6801422"/>
            <a:ext cx="2859254" cy="4919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Founders Grotesk Semibold"/>
                <a:ea typeface="Founders Grotesk Semibold"/>
                <a:cs typeface="Founders Grotesk Semibold"/>
                <a:sym typeface="Founders Grotesk Semibold"/>
              </a:defRPr>
            </a:lvl1pPr>
          </a:lstStyle>
          <a:p>
            <a:pPr/>
            <a:r>
              <a:t>Job Requirements</a:t>
            </a:r>
          </a:p>
        </p:txBody>
      </p:sp>
      <p:sp>
        <p:nvSpPr>
          <p:cNvPr id="465" name="Suitable students"/>
          <p:cNvSpPr txBox="1"/>
          <p:nvPr/>
        </p:nvSpPr>
        <p:spPr>
          <a:xfrm>
            <a:off x="8023466" y="8413935"/>
            <a:ext cx="2745005" cy="4919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Founders Grotesk Semibold"/>
                <a:ea typeface="Founders Grotesk Semibold"/>
                <a:cs typeface="Founders Grotesk Semibold"/>
                <a:sym typeface="Founders Grotesk Semibold"/>
              </a:defRPr>
            </a:lvl1pPr>
          </a:lstStyle>
          <a:p>
            <a:pPr/>
            <a:r>
              <a:t>Suitable students</a:t>
            </a:r>
          </a:p>
        </p:txBody>
      </p:sp>
      <p:sp>
        <p:nvSpPr>
          <p:cNvPr id="466" name="线条"/>
          <p:cNvSpPr/>
          <p:nvPr/>
        </p:nvSpPr>
        <p:spPr>
          <a:xfrm>
            <a:off x="14164766" y="8107891"/>
            <a:ext cx="3550907" cy="2"/>
          </a:xfrm>
          <a:prstGeom prst="line">
            <a:avLst/>
          </a:prstGeom>
          <a:ln w="88900">
            <a:solidFill>
              <a:srgbClr val="555952">
                <a:alpha val="75000"/>
              </a:srgbClr>
            </a:solidFill>
            <a:miter lim="400000"/>
            <a:tailEnd type="triangle"/>
          </a:ln>
        </p:spPr>
        <p:txBody>
          <a:bodyPr lIns="45718" tIns="45718" rIns="45718" bIns="45718"/>
          <a:lstStyle/>
          <a:p>
            <a:pPr/>
          </a:p>
        </p:txBody>
      </p:sp>
      <p:sp>
        <p:nvSpPr>
          <p:cNvPr id="467" name="线条"/>
          <p:cNvSpPr/>
          <p:nvPr/>
        </p:nvSpPr>
        <p:spPr>
          <a:xfrm flipH="1">
            <a:off x="14164766" y="7625057"/>
            <a:ext cx="3550907" cy="2"/>
          </a:xfrm>
          <a:prstGeom prst="line">
            <a:avLst/>
          </a:prstGeom>
          <a:ln w="88900">
            <a:solidFill>
              <a:srgbClr val="555952">
                <a:alpha val="75000"/>
              </a:srgbClr>
            </a:solidFill>
            <a:miter lim="400000"/>
            <a:tailEnd type="triangle"/>
          </a:ln>
        </p:spPr>
        <p:txBody>
          <a:bodyPr lIns="45718" tIns="45718" rIns="45718" bIns="45718"/>
          <a:lstStyle/>
          <a:p>
            <a:pPr/>
          </a:p>
        </p:txBody>
      </p:sp>
      <p:sp>
        <p:nvSpPr>
          <p:cNvPr id="468" name="Resume"/>
          <p:cNvSpPr txBox="1"/>
          <p:nvPr/>
        </p:nvSpPr>
        <p:spPr>
          <a:xfrm>
            <a:off x="15249086" y="6801422"/>
            <a:ext cx="1382269" cy="4919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Founders Grotesk Semibold"/>
                <a:ea typeface="Founders Grotesk Semibold"/>
                <a:cs typeface="Founders Grotesk Semibold"/>
                <a:sym typeface="Founders Grotesk Semibold"/>
              </a:defRPr>
            </a:lvl1pPr>
          </a:lstStyle>
          <a:p>
            <a:pPr/>
            <a:r>
              <a:t>Resume </a:t>
            </a:r>
          </a:p>
        </p:txBody>
      </p:sp>
      <p:sp>
        <p:nvSpPr>
          <p:cNvPr id="469" name="Feedback"/>
          <p:cNvSpPr txBox="1"/>
          <p:nvPr/>
        </p:nvSpPr>
        <p:spPr>
          <a:xfrm>
            <a:off x="15152667" y="8413935"/>
            <a:ext cx="1575106" cy="4919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Founders Grotesk Semibold"/>
                <a:ea typeface="Founders Grotesk Semibold"/>
                <a:cs typeface="Founders Grotesk Semibold"/>
                <a:sym typeface="Founders Grotesk Semibold"/>
              </a:defRPr>
            </a:lvl1pPr>
          </a:lstStyle>
          <a:p>
            <a:pPr/>
            <a:r>
              <a:t>Feedback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Yip wai ming"/>
          <p:cNvSpPr txBox="1"/>
          <p:nvPr>
            <p:ph type="body" sz="quarter" idx="1"/>
          </p:nvPr>
        </p:nvSpPr>
        <p:spPr>
          <a:xfrm>
            <a:off x="571500" y="12396258"/>
            <a:ext cx="23241000" cy="555247"/>
          </a:xfrm>
          <a:prstGeom prst="rect">
            <a:avLst/>
          </a:prstGeom>
        </p:spPr>
        <p:txBody>
          <a:bodyPr/>
          <a:lstStyle>
            <a:lvl1pPr>
              <a:defRPr spc="100"/>
            </a:lvl1pPr>
          </a:lstStyle>
          <a:p>
            <a:pPr/>
            <a:r>
              <a:t>Yip wai ming</a:t>
            </a:r>
          </a:p>
        </p:txBody>
      </p:sp>
      <p:sp>
        <p:nvSpPr>
          <p:cNvPr id="232" name="Introduction and Model Description"/>
          <p:cNvSpPr txBox="1"/>
          <p:nvPr>
            <p:ph type="title"/>
          </p:nvPr>
        </p:nvSpPr>
        <p:spPr>
          <a:xfrm>
            <a:off x="1098943" y="5549493"/>
            <a:ext cx="22186114" cy="1951020"/>
          </a:xfrm>
          <a:prstGeom prst="rect">
            <a:avLst/>
          </a:prstGeom>
        </p:spPr>
        <p:txBody>
          <a:bodyPr/>
          <a:lstStyle>
            <a:lvl1pPr>
              <a:defRPr spc="-300"/>
            </a:lvl1pPr>
          </a:lstStyle>
          <a:p>
            <a:pPr/>
            <a:r>
              <a:t>Introduction and Model Description</a:t>
            </a:r>
          </a:p>
        </p:txBody>
      </p:sp>
      <p:pic>
        <p:nvPicPr>
          <p:cNvPr id="233" name="未命名作品 2.jpg" descr="未命名作品 2.jpg"/>
          <p:cNvPicPr>
            <a:picLocks noChangeAspect="1"/>
          </p:cNvPicPr>
          <p:nvPr/>
        </p:nvPicPr>
        <p:blipFill>
          <a:blip r:embed="rId2">
            <a:extLst/>
          </a:blip>
          <a:stretch>
            <a:fillRect/>
          </a:stretch>
        </p:blipFill>
        <p:spPr>
          <a:xfrm>
            <a:off x="19345073" y="1353700"/>
            <a:ext cx="2709079" cy="2709080"/>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作者和日期"/>
          <p:cNvSpPr txBox="1"/>
          <p:nvPr>
            <p:ph type="body" sz="quarter" idx="1"/>
          </p:nvPr>
        </p:nvSpPr>
        <p:spPr>
          <a:xfrm>
            <a:off x="571500" y="12396258"/>
            <a:ext cx="23241000" cy="555247"/>
          </a:xfrm>
          <a:prstGeom prst="rect">
            <a:avLst/>
          </a:prstGeom>
        </p:spPr>
        <p:txBody>
          <a:bodyPr/>
          <a:lstStyle/>
          <a:p>
            <a:pPr/>
          </a:p>
        </p:txBody>
      </p:sp>
      <p:sp>
        <p:nvSpPr>
          <p:cNvPr id="472" name="Chen Zhu, Hengshu Zhu, Hui Xiong, Chao Ma, Fang Xie, Pengliang Ding, and Pan Li. 2018. Person-Job Fit: Adapting the Right Talent for the Right Job with Joint Representation Learning. ACM Trans. Manage. Inf. Syst. 9, 3, Article 12 (September 2018), 17 pa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250371" indent="-250371" defTabSz="457200">
              <a:lnSpc>
                <a:spcPct val="100000"/>
              </a:lnSpc>
              <a:spcBef>
                <a:spcPts val="1200"/>
              </a:spcBef>
              <a:defRPr spc="0">
                <a:solidFill>
                  <a:srgbClr val="002C3A"/>
                </a:solidFill>
                <a:latin typeface="Avenir Next Medium"/>
                <a:ea typeface="Avenir Next Medium"/>
                <a:cs typeface="Avenir Next Medium"/>
                <a:sym typeface="Avenir Next Medium"/>
              </a:defRPr>
            </a:pPr>
            <a:r>
              <a:t>Chen Zhu, Hengshu Zhu, Hui Xiong, Chao Ma, Fang Xie, Pengliang Ding, and Pan Li. 2018. Person-Job Fit: Adapting the Right Talent for the Right Job with Joint Representation Learning. ACM Trans. Manage. Inf. Syst. 9, 3, Article 12 (September 2018), 17 pages.</a:t>
            </a:r>
            <a:br/>
            <a:r>
              <a:t>https://doi.org/10.1145/3234465 </a:t>
            </a:r>
          </a:p>
          <a:p>
            <a:pPr marL="250371" indent="-250371" defTabSz="457200">
              <a:lnSpc>
                <a:spcPct val="100000"/>
              </a:lnSpc>
              <a:spcBef>
                <a:spcPts val="1200"/>
              </a:spcBef>
              <a:defRPr spc="0">
                <a:solidFill>
                  <a:srgbClr val="002C3A"/>
                </a:solidFill>
                <a:latin typeface="Avenir Next Medium"/>
                <a:ea typeface="Avenir Next Medium"/>
                <a:cs typeface="Avenir Next Medium"/>
                <a:sym typeface="Avenir Next Medium"/>
              </a:defRPr>
            </a:pPr>
            <a:r>
              <a:t>Dataset: https://s3.ap-south-1.amazonaws.com/codebyte-bucket/Resume%26Job_Descriptions.zip</a:t>
            </a:r>
          </a:p>
        </p:txBody>
      </p:sp>
      <p:sp>
        <p:nvSpPr>
          <p:cNvPr id="473" name="Reference"/>
          <p:cNvSpPr txBox="1"/>
          <p:nvPr>
            <p:ph type="title"/>
          </p:nvPr>
        </p:nvSpPr>
        <p:spPr>
          <a:xfrm>
            <a:off x="571500" y="652482"/>
            <a:ext cx="23241000" cy="1951018"/>
          </a:xfrm>
          <a:prstGeom prst="rect">
            <a:avLst/>
          </a:prstGeom>
        </p:spPr>
        <p:txBody>
          <a:bodyPr/>
          <a:lstStyle>
            <a:lvl1pPr>
              <a:defRPr spc="-300"/>
            </a:lvl1pPr>
          </a:lstStyle>
          <a:p>
            <a:pPr/>
            <a:r>
              <a:t>Reference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作者和日期"/>
          <p:cNvSpPr txBox="1"/>
          <p:nvPr>
            <p:ph type="body" sz="quarter" idx="1"/>
          </p:nvPr>
        </p:nvSpPr>
        <p:spPr>
          <a:xfrm>
            <a:off x="571500" y="12396258"/>
            <a:ext cx="23241000" cy="555248"/>
          </a:xfrm>
          <a:prstGeom prst="rect">
            <a:avLst/>
          </a:prstGeom>
        </p:spPr>
        <p:txBody>
          <a:bodyPr/>
          <a:lstStyle>
            <a:lvl1pPr>
              <a:defRPr spc="100"/>
            </a:lvl1pPr>
          </a:lstStyle>
          <a:p>
            <a:pPr/>
            <a:r>
              <a:t>Yip wai ming</a:t>
            </a:r>
          </a:p>
        </p:txBody>
      </p:sp>
      <p:sp>
        <p:nvSpPr>
          <p:cNvPr id="236" name="Backgroun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defRPr sz="5400"/>
            </a:pPr>
            <a:r>
              <a:t>Background</a:t>
            </a:r>
            <a:endParaRPr spc="-42"/>
          </a:p>
          <a:p>
            <a:pPr lvl="2" marL="1371600" indent="-457200" defTabSz="825500">
              <a:lnSpc>
                <a:spcPct val="100000"/>
              </a:lnSpc>
              <a:spcBef>
                <a:spcPts val="3600"/>
              </a:spcBef>
              <a:buClr>
                <a:schemeClr val="accent1"/>
              </a:buClr>
              <a:buSzPct val="100000"/>
              <a:buChar char="•"/>
              <a:defRPr spc="-100" sz="5400">
                <a:solidFill>
                  <a:srgbClr val="555952"/>
                </a:solidFill>
                <a:latin typeface="Founders Grotesk Text"/>
                <a:ea typeface="Founders Grotesk Text"/>
                <a:cs typeface="Founders Grotesk Text"/>
                <a:sym typeface="Founders Grotesk Text"/>
              </a:defRPr>
            </a:pPr>
            <a:r>
              <a:t>Traditionally, the suitability of a person to a job is preliminarily  measured by  his /her resume or a well-designed inventory questionnaire</a:t>
            </a:r>
          </a:p>
          <a:p>
            <a:pPr lvl="2" marL="1371600" indent="-457200" defTabSz="825500">
              <a:lnSpc>
                <a:spcPct val="100000"/>
              </a:lnSpc>
              <a:spcBef>
                <a:spcPts val="3600"/>
              </a:spcBef>
              <a:buClr>
                <a:schemeClr val="accent1"/>
              </a:buClr>
              <a:buSzPct val="100000"/>
              <a:buChar char="•"/>
              <a:defRPr spc="-100" sz="5400">
                <a:solidFill>
                  <a:srgbClr val="555952"/>
                </a:solidFill>
                <a:latin typeface="Founders Grotesk Text"/>
                <a:ea typeface="Founders Grotesk Text"/>
                <a:cs typeface="Founders Grotesk Text"/>
                <a:sym typeface="Founders Grotesk Text"/>
              </a:defRPr>
            </a:pPr>
            <a:r>
              <a:t> Person-Job Fit= “compatibility between individuals and the </a:t>
            </a:r>
            <a:r>
              <a:rPr b="1"/>
              <a:t>job”</a:t>
            </a:r>
          </a:p>
        </p:txBody>
      </p:sp>
      <p:sp>
        <p:nvSpPr>
          <p:cNvPr id="237" name="Introduction"/>
          <p:cNvSpPr txBox="1"/>
          <p:nvPr>
            <p:ph type="title"/>
          </p:nvPr>
        </p:nvSpPr>
        <p:spPr>
          <a:xfrm>
            <a:off x="571500" y="652482"/>
            <a:ext cx="23241000" cy="1951018"/>
          </a:xfrm>
          <a:prstGeom prst="rect">
            <a:avLst/>
          </a:prstGeom>
        </p:spPr>
        <p:txBody>
          <a:bodyPr/>
          <a:lstStyle>
            <a:lvl1pPr>
              <a:defRPr spc="-300"/>
            </a:lvl1pPr>
          </a:lstStyle>
          <a:p>
            <a:pPr/>
            <a:r>
              <a:t>Introduction</a:t>
            </a:r>
          </a:p>
        </p:txBody>
      </p:sp>
      <p:sp>
        <p:nvSpPr>
          <p:cNvPr id="238" name="带肩膀的头像"/>
          <p:cNvSpPr/>
          <p:nvPr/>
        </p:nvSpPr>
        <p:spPr>
          <a:xfrm>
            <a:off x="4194058" y="8541897"/>
            <a:ext cx="4010018" cy="3474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555952">
              <a:alpha val="60000"/>
            </a:srgbClr>
          </a:solidFill>
          <a:ln w="12700">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39" name="编辑文稿"/>
          <p:cNvSpPr/>
          <p:nvPr/>
        </p:nvSpPr>
        <p:spPr>
          <a:xfrm>
            <a:off x="15165457" y="8541897"/>
            <a:ext cx="3015960" cy="3276892"/>
          </a:xfrm>
          <a:custGeom>
            <a:avLst/>
            <a:gdLst/>
            <a:ahLst/>
            <a:cxnLst>
              <a:cxn ang="0">
                <a:pos x="wd2" y="hd2"/>
              </a:cxn>
              <a:cxn ang="5400000">
                <a:pos x="wd2" y="hd2"/>
              </a:cxn>
              <a:cxn ang="10800000">
                <a:pos x="wd2" y="hd2"/>
              </a:cxn>
              <a:cxn ang="16200000">
                <a:pos x="wd2" y="hd2"/>
              </a:cxn>
            </a:cxnLst>
            <a:rect l="0" t="0" r="r" b="b"/>
            <a:pathLst>
              <a:path w="21535" h="21600" fill="norm" stroke="1" extrusionOk="0">
                <a:moveTo>
                  <a:pt x="178" y="0"/>
                </a:moveTo>
                <a:cubicBezTo>
                  <a:pt x="80" y="0"/>
                  <a:pt x="0" y="72"/>
                  <a:pt x="0" y="162"/>
                </a:cubicBezTo>
                <a:lnTo>
                  <a:pt x="0" y="21438"/>
                </a:lnTo>
                <a:cubicBezTo>
                  <a:pt x="0" y="21528"/>
                  <a:pt x="80" y="21600"/>
                  <a:pt x="178" y="21600"/>
                </a:cubicBezTo>
                <a:lnTo>
                  <a:pt x="17891" y="21600"/>
                </a:lnTo>
                <a:cubicBezTo>
                  <a:pt x="17989" y="21600"/>
                  <a:pt x="18069" y="21528"/>
                  <a:pt x="18069" y="21438"/>
                </a:cubicBezTo>
                <a:lnTo>
                  <a:pt x="18069" y="10414"/>
                </a:lnTo>
                <a:lnTo>
                  <a:pt x="13054" y="15043"/>
                </a:lnTo>
                <a:cubicBezTo>
                  <a:pt x="12867" y="15216"/>
                  <a:pt x="12647" y="15358"/>
                  <a:pt x="12407" y="15463"/>
                </a:cubicBezTo>
                <a:lnTo>
                  <a:pt x="8385" y="17111"/>
                </a:lnTo>
                <a:cubicBezTo>
                  <a:pt x="8235" y="17177"/>
                  <a:pt x="8078" y="17032"/>
                  <a:pt x="8149" y="16892"/>
                </a:cubicBezTo>
                <a:lnTo>
                  <a:pt x="9963" y="13105"/>
                </a:lnTo>
                <a:cubicBezTo>
                  <a:pt x="10077" y="12882"/>
                  <a:pt x="10231" y="12679"/>
                  <a:pt x="10420" y="12504"/>
                </a:cubicBezTo>
                <a:lnTo>
                  <a:pt x="17644" y="5837"/>
                </a:lnTo>
                <a:lnTo>
                  <a:pt x="11926" y="5837"/>
                </a:lnTo>
                <a:cubicBezTo>
                  <a:pt x="11828" y="5837"/>
                  <a:pt x="11748" y="5765"/>
                  <a:pt x="11748" y="5674"/>
                </a:cubicBezTo>
                <a:lnTo>
                  <a:pt x="11748" y="58"/>
                </a:lnTo>
                <a:cubicBezTo>
                  <a:pt x="11748" y="26"/>
                  <a:pt x="11720" y="0"/>
                  <a:pt x="11685" y="0"/>
                </a:cubicBezTo>
                <a:lnTo>
                  <a:pt x="178" y="0"/>
                </a:lnTo>
                <a:close/>
                <a:moveTo>
                  <a:pt x="12563" y="86"/>
                </a:moveTo>
                <a:cubicBezTo>
                  <a:pt x="12541" y="94"/>
                  <a:pt x="12525" y="114"/>
                  <a:pt x="12525" y="140"/>
                </a:cubicBezTo>
                <a:lnTo>
                  <a:pt x="12525" y="4958"/>
                </a:lnTo>
                <a:cubicBezTo>
                  <a:pt x="12525" y="5048"/>
                  <a:pt x="12605" y="5120"/>
                  <a:pt x="12703" y="5120"/>
                </a:cubicBezTo>
                <a:lnTo>
                  <a:pt x="17917" y="5120"/>
                </a:lnTo>
                <a:cubicBezTo>
                  <a:pt x="17974" y="5120"/>
                  <a:pt x="18001" y="5058"/>
                  <a:pt x="17962" y="5021"/>
                </a:cubicBezTo>
                <a:lnTo>
                  <a:pt x="12632" y="99"/>
                </a:lnTo>
                <a:cubicBezTo>
                  <a:pt x="12612" y="81"/>
                  <a:pt x="12585" y="78"/>
                  <a:pt x="12563" y="86"/>
                </a:cubicBezTo>
                <a:close/>
                <a:moveTo>
                  <a:pt x="20172" y="4728"/>
                </a:moveTo>
                <a:cubicBezTo>
                  <a:pt x="20023" y="4734"/>
                  <a:pt x="19872" y="4794"/>
                  <a:pt x="19753" y="4903"/>
                </a:cubicBezTo>
                <a:lnTo>
                  <a:pt x="18916" y="5676"/>
                </a:lnTo>
                <a:cubicBezTo>
                  <a:pt x="18892" y="5699"/>
                  <a:pt x="18892" y="5736"/>
                  <a:pt x="18916" y="5758"/>
                </a:cubicBezTo>
                <a:lnTo>
                  <a:pt x="20419" y="7147"/>
                </a:lnTo>
                <a:cubicBezTo>
                  <a:pt x="20443" y="7170"/>
                  <a:pt x="20483" y="7170"/>
                  <a:pt x="20508" y="7147"/>
                </a:cubicBezTo>
                <a:lnTo>
                  <a:pt x="21345" y="6372"/>
                </a:lnTo>
                <a:cubicBezTo>
                  <a:pt x="21583" y="6154"/>
                  <a:pt x="21600" y="5815"/>
                  <a:pt x="21383" y="5615"/>
                </a:cubicBezTo>
                <a:lnTo>
                  <a:pt x="20576" y="4868"/>
                </a:lnTo>
                <a:cubicBezTo>
                  <a:pt x="20468" y="4768"/>
                  <a:pt x="20321" y="4722"/>
                  <a:pt x="20172" y="4728"/>
                </a:cubicBezTo>
                <a:close/>
                <a:moveTo>
                  <a:pt x="18322" y="6249"/>
                </a:moveTo>
                <a:cubicBezTo>
                  <a:pt x="18306" y="6249"/>
                  <a:pt x="18290" y="6255"/>
                  <a:pt x="18277" y="6266"/>
                </a:cubicBezTo>
                <a:lnTo>
                  <a:pt x="11222" y="12779"/>
                </a:lnTo>
                <a:cubicBezTo>
                  <a:pt x="11198" y="12801"/>
                  <a:pt x="11198" y="12838"/>
                  <a:pt x="11222" y="12861"/>
                </a:cubicBezTo>
                <a:lnTo>
                  <a:pt x="12727" y="14249"/>
                </a:lnTo>
                <a:cubicBezTo>
                  <a:pt x="12751" y="14272"/>
                  <a:pt x="12789" y="14272"/>
                  <a:pt x="12814" y="14249"/>
                </a:cubicBezTo>
                <a:lnTo>
                  <a:pt x="19869" y="7737"/>
                </a:lnTo>
                <a:cubicBezTo>
                  <a:pt x="19893" y="7714"/>
                  <a:pt x="19893" y="7677"/>
                  <a:pt x="19869" y="7655"/>
                </a:cubicBezTo>
                <a:lnTo>
                  <a:pt x="18366" y="6266"/>
                </a:lnTo>
                <a:cubicBezTo>
                  <a:pt x="18354" y="6255"/>
                  <a:pt x="18338" y="6249"/>
                  <a:pt x="18322" y="6249"/>
                </a:cubicBezTo>
                <a:close/>
                <a:moveTo>
                  <a:pt x="10691" y="13419"/>
                </a:moveTo>
                <a:cubicBezTo>
                  <a:pt x="10671" y="13422"/>
                  <a:pt x="10653" y="13432"/>
                  <a:pt x="10644" y="13451"/>
                </a:cubicBezTo>
                <a:lnTo>
                  <a:pt x="9401" y="15879"/>
                </a:lnTo>
                <a:cubicBezTo>
                  <a:pt x="9375" y="15929"/>
                  <a:pt x="9430" y="15979"/>
                  <a:pt x="9483" y="15955"/>
                </a:cubicBezTo>
                <a:lnTo>
                  <a:pt x="12114" y="14808"/>
                </a:lnTo>
                <a:cubicBezTo>
                  <a:pt x="12154" y="14790"/>
                  <a:pt x="12161" y="14741"/>
                  <a:pt x="12130" y="14712"/>
                </a:cubicBezTo>
                <a:lnTo>
                  <a:pt x="10745" y="13434"/>
                </a:lnTo>
                <a:cubicBezTo>
                  <a:pt x="10730" y="13420"/>
                  <a:pt x="10710" y="13416"/>
                  <a:pt x="10691" y="13419"/>
                </a:cubicBezTo>
                <a:close/>
              </a:path>
            </a:pathLst>
          </a:custGeom>
          <a:solidFill>
            <a:srgbClr val="555952">
              <a:alpha val="60000"/>
            </a:srgbClr>
          </a:solidFill>
          <a:ln w="12700">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40" name="箭头 11"/>
          <p:cNvSpPr/>
          <p:nvPr/>
        </p:nvSpPr>
        <p:spPr>
          <a:xfrm>
            <a:off x="9937922" y="8836124"/>
            <a:ext cx="2612273" cy="19668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rgbClr val="555952"/>
          </a:solidFill>
          <a:ln w="12700">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作者和日期"/>
          <p:cNvSpPr txBox="1"/>
          <p:nvPr>
            <p:ph type="body" sz="quarter" idx="1"/>
          </p:nvPr>
        </p:nvSpPr>
        <p:spPr>
          <a:xfrm>
            <a:off x="571500" y="12396258"/>
            <a:ext cx="23241000" cy="555248"/>
          </a:xfrm>
          <a:prstGeom prst="rect">
            <a:avLst/>
          </a:prstGeom>
        </p:spPr>
        <p:txBody>
          <a:bodyPr/>
          <a:lstStyle>
            <a:lvl1pPr>
              <a:defRPr spc="100"/>
            </a:lvl1pPr>
          </a:lstStyle>
          <a:p>
            <a:pPr/>
            <a:r>
              <a:t>Yip wai ming</a:t>
            </a:r>
          </a:p>
        </p:txBody>
      </p:sp>
      <p:sp>
        <p:nvSpPr>
          <p:cNvPr id="245" name="Assumptions of the mode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lnSpc>
                <a:spcPct val="64000"/>
              </a:lnSpc>
              <a:defRPr b="1" sz="4900"/>
            </a:pPr>
            <a:r>
              <a:t>What does the model propose to do?</a:t>
            </a:r>
            <a:endParaRPr sz="3800"/>
          </a:p>
          <a:p>
            <a:pPr>
              <a:lnSpc>
                <a:spcPct val="64000"/>
              </a:lnSpc>
              <a:defRPr b="1" sz="4900"/>
            </a:pPr>
            <a:r>
              <a:t>Assumptions of the model</a:t>
            </a:r>
            <a:endParaRPr spc="-42" sz="5400"/>
          </a:p>
          <a:p>
            <a:pPr lvl="1" marL="914400" indent="-457200" defTabSz="825500">
              <a:lnSpc>
                <a:spcPct val="120000"/>
              </a:lnSpc>
              <a:spcBef>
                <a:spcPts val="2500"/>
              </a:spcBef>
              <a:buClr>
                <a:schemeClr val="accent1"/>
              </a:buClr>
              <a:buSzPct val="100000"/>
              <a:buChar char="•"/>
              <a:defRPr spc="-100" sz="4900">
                <a:solidFill>
                  <a:srgbClr val="555952"/>
                </a:solidFill>
                <a:latin typeface="Founders Grotesk Text"/>
                <a:ea typeface="Founders Grotesk Text"/>
                <a:cs typeface="Founders Grotesk Text"/>
                <a:sym typeface="Founders Grotesk Text"/>
              </a:defRPr>
            </a:pPr>
            <a:r>
              <a:t>Both job posts and cv can be projected onto a</a:t>
            </a:r>
            <a:r>
              <a:rPr b="1"/>
              <a:t> shared latent representation</a:t>
            </a:r>
            <a:r>
              <a:t>. </a:t>
            </a:r>
            <a:endParaRPr spc="-42" sz="5400"/>
          </a:p>
          <a:p>
            <a:pPr lvl="1" marL="914400" indent="-457200" defTabSz="825500">
              <a:lnSpc>
                <a:spcPct val="120000"/>
              </a:lnSpc>
              <a:spcBef>
                <a:spcPts val="2500"/>
              </a:spcBef>
              <a:buClr>
                <a:schemeClr val="accent1"/>
              </a:buClr>
              <a:buSzPct val="100000"/>
              <a:buChar char="•"/>
              <a:defRPr spc="-100" sz="4900" u="sng">
                <a:solidFill>
                  <a:srgbClr val="555952"/>
                </a:solidFill>
                <a:latin typeface="Founders Grotesk Text"/>
                <a:ea typeface="Founders Grotesk Text"/>
                <a:cs typeface="Founders Grotesk Text"/>
                <a:sym typeface="Founders Grotesk Text"/>
              </a:defRPr>
            </a:pPr>
            <a:r>
              <a:t>Each requirement item on the job posting </a:t>
            </a:r>
            <a:r>
              <a:rPr u="none"/>
              <a:t>and </a:t>
            </a:r>
            <a:r>
              <a:t>each work experience item in the cv </a:t>
            </a:r>
            <a:r>
              <a:rPr u="none"/>
              <a:t>can be represented by a vector on the shared latent representation.</a:t>
            </a:r>
            <a:endParaRPr spc="-42" sz="5400"/>
          </a:p>
          <a:p>
            <a:pPr lvl="1" marL="914400" indent="-457200" defTabSz="825500">
              <a:lnSpc>
                <a:spcPct val="120000"/>
              </a:lnSpc>
              <a:spcBef>
                <a:spcPts val="2500"/>
              </a:spcBef>
              <a:buClr>
                <a:schemeClr val="accent1"/>
              </a:buClr>
              <a:buSzPct val="100000"/>
              <a:buChar char="•"/>
              <a:defRPr spc="-100" sz="4900">
                <a:solidFill>
                  <a:srgbClr val="555952"/>
                </a:solidFill>
                <a:latin typeface="Founders Grotesk Text"/>
                <a:ea typeface="Founders Grotesk Text"/>
                <a:cs typeface="Founders Grotesk Text"/>
                <a:sym typeface="Founders Grotesk Text"/>
              </a:defRPr>
            </a:pPr>
            <a:r>
              <a:t>Each right job post and its corresponding right candidate’s  cv should be similar in the representation space.</a:t>
            </a:r>
          </a:p>
        </p:txBody>
      </p:sp>
      <p:sp>
        <p:nvSpPr>
          <p:cNvPr id="246" name="Model Description"/>
          <p:cNvSpPr txBox="1"/>
          <p:nvPr>
            <p:ph type="title"/>
          </p:nvPr>
        </p:nvSpPr>
        <p:spPr>
          <a:xfrm>
            <a:off x="571500" y="652482"/>
            <a:ext cx="23241000" cy="1951018"/>
          </a:xfrm>
          <a:prstGeom prst="rect">
            <a:avLst/>
          </a:prstGeom>
        </p:spPr>
        <p:txBody>
          <a:bodyPr/>
          <a:lstStyle>
            <a:lvl1pPr>
              <a:defRPr spc="-300"/>
            </a:lvl1pPr>
          </a:lstStyle>
          <a:p>
            <a:pPr/>
            <a:r>
              <a:t>Model Description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作者和日期"/>
          <p:cNvSpPr txBox="1"/>
          <p:nvPr>
            <p:ph type="body" sz="quarter" idx="1"/>
          </p:nvPr>
        </p:nvSpPr>
        <p:spPr>
          <a:xfrm>
            <a:off x="571500" y="12396258"/>
            <a:ext cx="23241000" cy="555248"/>
          </a:xfrm>
          <a:prstGeom prst="rect">
            <a:avLst/>
          </a:prstGeom>
        </p:spPr>
        <p:txBody>
          <a:bodyPr/>
          <a:lstStyle>
            <a:lvl1pPr>
              <a:defRPr spc="100"/>
            </a:lvl1pPr>
          </a:lstStyle>
          <a:p>
            <a:pPr/>
            <a:r>
              <a:t>Yip wai ming</a:t>
            </a:r>
          </a:p>
        </p:txBody>
      </p:sp>
      <p:sp>
        <p:nvSpPr>
          <p:cNvPr id="251" name="Person-Job Fit Neural Network…"/>
          <p:cNvSpPr txBox="1"/>
          <p:nvPr>
            <p:ph type="body" idx="21"/>
          </p:nvPr>
        </p:nvSpPr>
        <p:spPr>
          <a:xfrm>
            <a:off x="571500" y="3587875"/>
            <a:ext cx="9453978" cy="7697012"/>
          </a:xfrm>
          <a:prstGeom prst="rect">
            <a:avLst/>
          </a:prstGeom>
          <a:extLst>
            <a:ext uri="{C572A759-6A51-4108-AA02-DFA0A04FC94B}">
              <ma14:wrappingTextBoxFlag xmlns:ma14="http://schemas.microsoft.com/office/mac/drawingml/2011/main" val="1"/>
            </a:ext>
          </a:extLst>
        </p:spPr>
        <p:txBody>
          <a:bodyPr/>
          <a:lstStyle/>
          <a:p>
            <a:pPr>
              <a:defRPr b="1"/>
            </a:pPr>
            <a:r>
              <a:t>Person-Job Fit Neural Network</a:t>
            </a:r>
            <a:endParaRPr spc="-42"/>
          </a:p>
          <a:p>
            <a:pPr lvl="1" marL="914400" indent="-457200" defTabSz="825500">
              <a:spcBef>
                <a:spcPts val="2000"/>
              </a:spcBef>
              <a:buClr>
                <a:schemeClr val="accent1"/>
              </a:buClr>
              <a:buSzPct val="100000"/>
              <a:buChar char="•"/>
              <a:defRPr spc="-100" sz="4200">
                <a:solidFill>
                  <a:srgbClr val="555952"/>
                </a:solidFill>
                <a:latin typeface="Founders Grotesk Text"/>
                <a:ea typeface="Founders Grotesk Text"/>
                <a:cs typeface="Founders Grotesk Text"/>
                <a:sym typeface="Founders Grotesk Text"/>
              </a:defRPr>
            </a:pPr>
            <a:r>
              <a:t>Convolutional Neural Network</a:t>
            </a:r>
            <a:endParaRPr spc="-42"/>
          </a:p>
          <a:p>
            <a:pPr lvl="1" marL="914400" indent="-457200" defTabSz="825500">
              <a:spcBef>
                <a:spcPts val="2000"/>
              </a:spcBef>
              <a:buClr>
                <a:schemeClr val="accent1"/>
              </a:buClr>
              <a:buSzPct val="100000"/>
              <a:buChar char="•"/>
              <a:defRPr spc="-100" sz="4200">
                <a:solidFill>
                  <a:srgbClr val="555952"/>
                </a:solidFill>
                <a:latin typeface="Founders Grotesk Text"/>
                <a:ea typeface="Founders Grotesk Text"/>
                <a:cs typeface="Founders Grotesk Text"/>
                <a:sym typeface="Founders Grotesk Text"/>
              </a:defRPr>
            </a:pPr>
            <a:r>
              <a:t>The architecture of PFJNN can be separated into two parts.</a:t>
            </a:r>
            <a:endParaRPr spc="-42"/>
          </a:p>
          <a:p>
            <a:pPr lvl="1" marL="914400" indent="-457200" defTabSz="825500">
              <a:spcBef>
                <a:spcPts val="2000"/>
              </a:spcBef>
              <a:buClr>
                <a:schemeClr val="accent1"/>
              </a:buClr>
              <a:buSzPct val="100000"/>
              <a:buChar char="•"/>
              <a:defRPr spc="-100" sz="4200">
                <a:solidFill>
                  <a:srgbClr val="555952"/>
                </a:solidFill>
                <a:latin typeface="Founders Grotesk Text"/>
                <a:ea typeface="Founders Grotesk Text"/>
                <a:cs typeface="Founders Grotesk Text"/>
                <a:sym typeface="Founders Grotesk Text"/>
              </a:defRPr>
            </a:pPr>
            <a:r>
              <a:t>Two 1-dimensional convolutional layers are applied on each requirement item.</a:t>
            </a:r>
            <a:endParaRPr spc="-42"/>
          </a:p>
          <a:p>
            <a:pPr lvl="1" marL="914400" indent="-457200" defTabSz="825500">
              <a:spcBef>
                <a:spcPts val="2000"/>
              </a:spcBef>
              <a:buClr>
                <a:schemeClr val="accent1"/>
              </a:buClr>
              <a:buSzPct val="100000"/>
              <a:buChar char="•"/>
              <a:defRPr spc="-100" sz="4200">
                <a:solidFill>
                  <a:srgbClr val="555952"/>
                </a:solidFill>
                <a:latin typeface="Founders Grotesk Text"/>
                <a:ea typeface="Founders Grotesk Text"/>
                <a:cs typeface="Founders Grotesk Text"/>
                <a:sym typeface="Founders Grotesk Text"/>
              </a:defRPr>
            </a:pPr>
            <a:r>
              <a:t>Convolutional layers is followed by a max-pooling layer.</a:t>
            </a:r>
          </a:p>
        </p:txBody>
      </p:sp>
      <p:sp>
        <p:nvSpPr>
          <p:cNvPr id="252" name="Model Description"/>
          <p:cNvSpPr txBox="1"/>
          <p:nvPr>
            <p:ph type="title"/>
          </p:nvPr>
        </p:nvSpPr>
        <p:spPr>
          <a:xfrm>
            <a:off x="571500" y="652482"/>
            <a:ext cx="23241000" cy="1951018"/>
          </a:xfrm>
          <a:prstGeom prst="rect">
            <a:avLst/>
          </a:prstGeom>
        </p:spPr>
        <p:txBody>
          <a:bodyPr/>
          <a:lstStyle>
            <a:lvl1pPr>
              <a:defRPr spc="-300"/>
            </a:lvl1pPr>
          </a:lstStyle>
          <a:p>
            <a:pPr/>
            <a:r>
              <a:t>Model Description</a:t>
            </a:r>
          </a:p>
        </p:txBody>
      </p:sp>
      <p:pic>
        <p:nvPicPr>
          <p:cNvPr id="253" name="截屏2020-11-25 下午8.22.16.png" descr="截屏2020-11-25 下午8.22.16.png"/>
          <p:cNvPicPr>
            <a:picLocks noChangeAspect="1"/>
          </p:cNvPicPr>
          <p:nvPr/>
        </p:nvPicPr>
        <p:blipFill>
          <a:blip r:embed="rId3">
            <a:extLst/>
          </a:blip>
          <a:stretch>
            <a:fillRect/>
          </a:stretch>
        </p:blipFill>
        <p:spPr>
          <a:xfrm>
            <a:off x="10138288" y="3394064"/>
            <a:ext cx="13410794" cy="633913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作者和日期"/>
          <p:cNvSpPr txBox="1"/>
          <p:nvPr>
            <p:ph type="body" sz="quarter" idx="1"/>
          </p:nvPr>
        </p:nvSpPr>
        <p:spPr>
          <a:xfrm>
            <a:off x="571500" y="12396258"/>
            <a:ext cx="23241000" cy="555248"/>
          </a:xfrm>
          <a:prstGeom prst="rect">
            <a:avLst/>
          </a:prstGeom>
        </p:spPr>
        <p:txBody>
          <a:bodyPr/>
          <a:lstStyle>
            <a:lvl1pPr>
              <a:defRPr spc="100"/>
            </a:lvl1pPr>
          </a:lstStyle>
          <a:p>
            <a:pPr/>
            <a:r>
              <a:t>Yip wai ming</a:t>
            </a:r>
          </a:p>
        </p:txBody>
      </p:sp>
      <p:sp>
        <p:nvSpPr>
          <p:cNvPr id="258" name="Preliminary…"/>
          <p:cNvSpPr txBox="1"/>
          <p:nvPr>
            <p:ph type="body" idx="21"/>
          </p:nvPr>
        </p:nvSpPr>
        <p:spPr>
          <a:xfrm>
            <a:off x="571500" y="3054493"/>
            <a:ext cx="23241000" cy="2538074"/>
          </a:xfrm>
          <a:prstGeom prst="rect">
            <a:avLst/>
          </a:prstGeom>
          <a:extLst>
            <a:ext uri="{C572A759-6A51-4108-AA02-DFA0A04FC94B}">
              <ma14:wrappingTextBoxFlag xmlns:ma14="http://schemas.microsoft.com/office/mac/drawingml/2011/main" val="1"/>
            </a:ext>
          </a:extLst>
        </p:spPr>
        <p:txBody>
          <a:bodyPr/>
          <a:lstStyle/>
          <a:p>
            <a:pPr>
              <a:defRPr b="1"/>
            </a:pPr>
            <a:r>
              <a:t>Preliminary</a:t>
            </a:r>
            <a:r>
              <a:rPr b="0"/>
              <a:t> </a:t>
            </a:r>
            <a:endParaRPr spc="-42"/>
          </a:p>
          <a:p>
            <a:pPr lvl="1" marL="914400" indent="-457200" defTabSz="825500">
              <a:spcBef>
                <a:spcPts val="3600"/>
              </a:spcBef>
              <a:buClr>
                <a:schemeClr val="accent1"/>
              </a:buClr>
              <a:buSzPct val="100000"/>
              <a:buChar char="•"/>
              <a:defRPr spc="-100" sz="4200">
                <a:solidFill>
                  <a:srgbClr val="555952"/>
                </a:solidFill>
                <a:latin typeface="Founders Grotesk Text"/>
                <a:ea typeface="Founders Grotesk Text"/>
                <a:cs typeface="Founders Grotesk Text"/>
                <a:sym typeface="Founders Grotesk Text"/>
              </a:defRPr>
            </a:pPr>
            <a:r>
              <a:t>The recruitment data consist of three parts: Job posting(job requirements), Resume(work experience), and Job application records. </a:t>
            </a:r>
          </a:p>
        </p:txBody>
      </p:sp>
      <p:sp>
        <p:nvSpPr>
          <p:cNvPr id="259" name="Model Description"/>
          <p:cNvSpPr txBox="1"/>
          <p:nvPr>
            <p:ph type="title"/>
          </p:nvPr>
        </p:nvSpPr>
        <p:spPr>
          <a:xfrm>
            <a:off x="571500" y="652482"/>
            <a:ext cx="23241000" cy="1951018"/>
          </a:xfrm>
          <a:prstGeom prst="rect">
            <a:avLst/>
          </a:prstGeom>
        </p:spPr>
        <p:txBody>
          <a:bodyPr/>
          <a:lstStyle>
            <a:lvl1pPr>
              <a:defRPr spc="-300"/>
            </a:lvl1pPr>
          </a:lstStyle>
          <a:p>
            <a:pPr/>
            <a:r>
              <a:t>Model Description</a:t>
            </a:r>
          </a:p>
        </p:txBody>
      </p:sp>
      <p:sp>
        <p:nvSpPr>
          <p:cNvPr id="260" name="圆角矩形"/>
          <p:cNvSpPr/>
          <p:nvPr/>
        </p:nvSpPr>
        <p:spPr>
          <a:xfrm>
            <a:off x="4130911" y="5960040"/>
            <a:ext cx="6710847" cy="5941746"/>
          </a:xfrm>
          <a:prstGeom prst="roundRect">
            <a:avLst>
              <a:gd name="adj" fmla="val 4689"/>
            </a:avLst>
          </a:prstGeom>
          <a:solidFill>
            <a:srgbClr val="555952">
              <a:alpha val="50000"/>
            </a:srgbClr>
          </a:solidFill>
          <a:ln w="12700">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61" name="Successful Job…"/>
          <p:cNvSpPr txBox="1"/>
          <p:nvPr/>
        </p:nvSpPr>
        <p:spPr>
          <a:xfrm>
            <a:off x="4256470" y="6078518"/>
            <a:ext cx="6459729" cy="13919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pc="119" sz="4000">
                <a:solidFill>
                  <a:srgbClr val="FFFFFF"/>
                </a:solidFill>
                <a:latin typeface="Founders Grotesk Text"/>
                <a:ea typeface="Founders Grotesk Text"/>
                <a:cs typeface="Founders Grotesk Text"/>
                <a:sym typeface="Founders Grotesk Text"/>
              </a:defRPr>
            </a:pPr>
            <a:r>
              <a:t>Successful Job</a:t>
            </a:r>
          </a:p>
          <a:p>
            <a:pPr>
              <a:spcBef>
                <a:spcPts val="0"/>
              </a:spcBef>
              <a:defRPr b="1" spc="119" sz="4000">
                <a:solidFill>
                  <a:srgbClr val="FFFFFF"/>
                </a:solidFill>
                <a:latin typeface="Founders Grotesk Text"/>
                <a:ea typeface="Founders Grotesk Text"/>
                <a:cs typeface="Founders Grotesk Text"/>
                <a:sym typeface="Founders Grotesk Text"/>
              </a:defRPr>
            </a:pPr>
            <a:r>
              <a:t> Application Records (A)</a:t>
            </a:r>
          </a:p>
        </p:txBody>
      </p:sp>
      <p:sp>
        <p:nvSpPr>
          <p:cNvPr id="262" name="圆角矩形"/>
          <p:cNvSpPr/>
          <p:nvPr/>
        </p:nvSpPr>
        <p:spPr>
          <a:xfrm>
            <a:off x="4304934" y="7594348"/>
            <a:ext cx="6362802" cy="1438269"/>
          </a:xfrm>
          <a:prstGeom prst="roundRect">
            <a:avLst>
              <a:gd name="adj" fmla="val 11606"/>
            </a:avLst>
          </a:prstGeom>
          <a:solidFill>
            <a:srgbClr val="555952">
              <a:alpha val="30000"/>
            </a:srgbClr>
          </a:solidFill>
          <a:ln w="12700">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63" name="( Job requirement items, work experience items )"/>
          <p:cNvSpPr txBox="1"/>
          <p:nvPr/>
        </p:nvSpPr>
        <p:spPr>
          <a:xfrm>
            <a:off x="5780482" y="7832531"/>
            <a:ext cx="4728345" cy="9618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rgbClr val="FFFFFF"/>
                </a:solidFill>
                <a:latin typeface="Founders Grotesk Text"/>
                <a:ea typeface="Founders Grotesk Text"/>
                <a:cs typeface="Founders Grotesk Text"/>
                <a:sym typeface="Founders Grotesk Text"/>
              </a:defRPr>
            </a:lvl1pPr>
          </a:lstStyle>
          <a:p>
            <a:pPr/>
            <a:r>
              <a:t>( Job requirement items, work experience items ) </a:t>
            </a:r>
          </a:p>
        </p:txBody>
      </p:sp>
      <p:sp>
        <p:nvSpPr>
          <p:cNvPr id="264" name=".…"/>
          <p:cNvSpPr txBox="1"/>
          <p:nvPr/>
        </p:nvSpPr>
        <p:spPr>
          <a:xfrm>
            <a:off x="7373710" y="10434242"/>
            <a:ext cx="225248" cy="13936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0"/>
              </a:spcBef>
              <a:defRPr b="1">
                <a:solidFill>
                  <a:srgbClr val="FFFFFF"/>
                </a:solidFill>
                <a:latin typeface="Founders Grotesk Text"/>
                <a:ea typeface="Founders Grotesk Text"/>
                <a:cs typeface="Founders Grotesk Text"/>
                <a:sym typeface="Founders Grotesk Text"/>
              </a:defRPr>
            </a:pPr>
            <a:r>
              <a:t>.</a:t>
            </a:r>
          </a:p>
          <a:p>
            <a:pPr>
              <a:spcBef>
                <a:spcPts val="0"/>
              </a:spcBef>
              <a:defRPr b="1">
                <a:solidFill>
                  <a:srgbClr val="FFFFFF"/>
                </a:solidFill>
                <a:latin typeface="Founders Grotesk Text"/>
                <a:ea typeface="Founders Grotesk Text"/>
                <a:cs typeface="Founders Grotesk Text"/>
                <a:sym typeface="Founders Grotesk Text"/>
              </a:defRPr>
            </a:pPr>
            <a:r>
              <a:t>.</a:t>
            </a:r>
          </a:p>
          <a:p>
            <a:pPr>
              <a:spcBef>
                <a:spcPts val="0"/>
              </a:spcBef>
              <a:defRPr b="1">
                <a:solidFill>
                  <a:srgbClr val="FFFFFF"/>
                </a:solidFill>
                <a:latin typeface="Founders Grotesk Text"/>
                <a:ea typeface="Founders Grotesk Text"/>
                <a:cs typeface="Founders Grotesk Text"/>
                <a:sym typeface="Founders Grotesk Text"/>
              </a:defRPr>
            </a:pPr>
            <a:r>
              <a:t>.</a:t>
            </a:r>
          </a:p>
        </p:txBody>
      </p:sp>
      <p:sp>
        <p:nvSpPr>
          <p:cNvPr id="265" name="圆角矩形"/>
          <p:cNvSpPr/>
          <p:nvPr/>
        </p:nvSpPr>
        <p:spPr>
          <a:xfrm>
            <a:off x="4304934" y="9108954"/>
            <a:ext cx="6362802" cy="1438269"/>
          </a:xfrm>
          <a:prstGeom prst="roundRect">
            <a:avLst>
              <a:gd name="adj" fmla="val 11606"/>
            </a:avLst>
          </a:prstGeom>
          <a:solidFill>
            <a:srgbClr val="555952">
              <a:alpha val="30000"/>
            </a:srgbClr>
          </a:solidFill>
          <a:ln w="12700">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66" name="record ="/>
          <p:cNvSpPr txBox="1"/>
          <p:nvPr/>
        </p:nvSpPr>
        <p:spPr>
          <a:xfrm>
            <a:off x="4345494" y="8048431"/>
            <a:ext cx="1587983" cy="5300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FFFFFF"/>
                </a:solidFill>
                <a:latin typeface="Founders Grotesk Text"/>
                <a:ea typeface="Founders Grotesk Text"/>
                <a:cs typeface="Founders Grotesk Text"/>
                <a:sym typeface="Founders Grotesk Text"/>
              </a:defRPr>
            </a:lvl1pPr>
          </a:lstStyle>
          <a:p>
            <a:pPr/>
            <a:r>
              <a:t>record =</a:t>
            </a:r>
          </a:p>
        </p:txBody>
      </p:sp>
      <p:sp>
        <p:nvSpPr>
          <p:cNvPr id="267" name="圆角矩形"/>
          <p:cNvSpPr/>
          <p:nvPr/>
        </p:nvSpPr>
        <p:spPr>
          <a:xfrm>
            <a:off x="13376960" y="5963456"/>
            <a:ext cx="6710845" cy="5941747"/>
          </a:xfrm>
          <a:prstGeom prst="roundRect">
            <a:avLst>
              <a:gd name="adj" fmla="val 4689"/>
            </a:avLst>
          </a:prstGeom>
          <a:solidFill>
            <a:srgbClr val="555952">
              <a:alpha val="50000"/>
            </a:srgbClr>
          </a:solidFill>
          <a:ln w="12700">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68" name="Failed Job…"/>
          <p:cNvSpPr txBox="1"/>
          <p:nvPr/>
        </p:nvSpPr>
        <p:spPr>
          <a:xfrm>
            <a:off x="13566525" y="6081934"/>
            <a:ext cx="6331713" cy="13919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pc="119" sz="4000">
                <a:solidFill>
                  <a:srgbClr val="FFFFFF"/>
                </a:solidFill>
                <a:latin typeface="Founders Grotesk Text"/>
                <a:ea typeface="Founders Grotesk Text"/>
                <a:cs typeface="Founders Grotesk Text"/>
                <a:sym typeface="Founders Grotesk Text"/>
              </a:defRPr>
            </a:pPr>
            <a:r>
              <a:t>Failed Job</a:t>
            </a:r>
          </a:p>
          <a:p>
            <a:pPr>
              <a:spcBef>
                <a:spcPts val="0"/>
              </a:spcBef>
              <a:defRPr b="1" spc="119" sz="4000">
                <a:solidFill>
                  <a:srgbClr val="FFFFFF"/>
                </a:solidFill>
                <a:latin typeface="Founders Grotesk Text"/>
                <a:ea typeface="Founders Grotesk Text"/>
                <a:cs typeface="Founders Grotesk Text"/>
                <a:sym typeface="Founders Grotesk Text"/>
              </a:defRPr>
            </a:pPr>
            <a:r>
              <a:t> Application Records (f)</a:t>
            </a:r>
          </a:p>
        </p:txBody>
      </p:sp>
      <p:sp>
        <p:nvSpPr>
          <p:cNvPr id="269" name="圆角矩形"/>
          <p:cNvSpPr/>
          <p:nvPr/>
        </p:nvSpPr>
        <p:spPr>
          <a:xfrm>
            <a:off x="13550983" y="7597764"/>
            <a:ext cx="6362802" cy="1438269"/>
          </a:xfrm>
          <a:prstGeom prst="roundRect">
            <a:avLst>
              <a:gd name="adj" fmla="val 11606"/>
            </a:avLst>
          </a:prstGeom>
          <a:solidFill>
            <a:srgbClr val="555952">
              <a:alpha val="30000"/>
            </a:srgbClr>
          </a:solidFill>
          <a:ln w="12700">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70" name="( Job requirement items, work experience items )"/>
          <p:cNvSpPr txBox="1"/>
          <p:nvPr/>
        </p:nvSpPr>
        <p:spPr>
          <a:xfrm>
            <a:off x="15026529" y="7835950"/>
            <a:ext cx="4728346" cy="9618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rgbClr val="FFFFFF"/>
                </a:solidFill>
                <a:latin typeface="Founders Grotesk Text"/>
                <a:ea typeface="Founders Grotesk Text"/>
                <a:cs typeface="Founders Grotesk Text"/>
                <a:sym typeface="Founders Grotesk Text"/>
              </a:defRPr>
            </a:lvl1pPr>
          </a:lstStyle>
          <a:p>
            <a:pPr/>
            <a:r>
              <a:t>( Job requirement items, work experience items ) </a:t>
            </a:r>
          </a:p>
        </p:txBody>
      </p:sp>
      <p:sp>
        <p:nvSpPr>
          <p:cNvPr id="271" name=".…"/>
          <p:cNvSpPr txBox="1"/>
          <p:nvPr/>
        </p:nvSpPr>
        <p:spPr>
          <a:xfrm>
            <a:off x="16619757" y="10437659"/>
            <a:ext cx="225248" cy="13936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0"/>
              </a:spcBef>
              <a:defRPr b="1">
                <a:solidFill>
                  <a:srgbClr val="FFFFFF"/>
                </a:solidFill>
                <a:latin typeface="Founders Grotesk Text"/>
                <a:ea typeface="Founders Grotesk Text"/>
                <a:cs typeface="Founders Grotesk Text"/>
                <a:sym typeface="Founders Grotesk Text"/>
              </a:defRPr>
            </a:pPr>
            <a:r>
              <a:t>.</a:t>
            </a:r>
          </a:p>
          <a:p>
            <a:pPr>
              <a:spcBef>
                <a:spcPts val="0"/>
              </a:spcBef>
              <a:defRPr b="1">
                <a:solidFill>
                  <a:srgbClr val="FFFFFF"/>
                </a:solidFill>
                <a:latin typeface="Founders Grotesk Text"/>
                <a:ea typeface="Founders Grotesk Text"/>
                <a:cs typeface="Founders Grotesk Text"/>
                <a:sym typeface="Founders Grotesk Text"/>
              </a:defRPr>
            </a:pPr>
            <a:r>
              <a:t>.</a:t>
            </a:r>
          </a:p>
          <a:p>
            <a:pPr>
              <a:spcBef>
                <a:spcPts val="0"/>
              </a:spcBef>
              <a:defRPr b="1">
                <a:solidFill>
                  <a:srgbClr val="FFFFFF"/>
                </a:solidFill>
                <a:latin typeface="Founders Grotesk Text"/>
                <a:ea typeface="Founders Grotesk Text"/>
                <a:cs typeface="Founders Grotesk Text"/>
                <a:sym typeface="Founders Grotesk Text"/>
              </a:defRPr>
            </a:pPr>
            <a:r>
              <a:t>.</a:t>
            </a:r>
          </a:p>
        </p:txBody>
      </p:sp>
      <p:sp>
        <p:nvSpPr>
          <p:cNvPr id="272" name="圆角矩形"/>
          <p:cNvSpPr/>
          <p:nvPr/>
        </p:nvSpPr>
        <p:spPr>
          <a:xfrm>
            <a:off x="13550983" y="9112373"/>
            <a:ext cx="6362802" cy="1438269"/>
          </a:xfrm>
          <a:prstGeom prst="roundRect">
            <a:avLst>
              <a:gd name="adj" fmla="val 11606"/>
            </a:avLst>
          </a:prstGeom>
          <a:solidFill>
            <a:srgbClr val="555952">
              <a:alpha val="30000"/>
            </a:srgbClr>
          </a:solidFill>
          <a:ln w="12700">
            <a:miter lim="400000"/>
          </a:ln>
        </p:spPr>
        <p:txBody>
          <a:bodyPr lIns="50800" tIns="50800" rIns="50800" bIns="50800" anchor="ctr"/>
          <a:lstStyle/>
          <a:p>
            <a:pPr>
              <a:spcBef>
                <a:spcPts val="0"/>
              </a:spcBef>
              <a:tabLst/>
              <a:defRPr b="1" cap="all" spc="156">
                <a:solidFill>
                  <a:srgbClr val="FFFFFF"/>
                </a:solidFill>
                <a:latin typeface="Founders Grotesk Condensed"/>
                <a:ea typeface="Founders Grotesk Condensed"/>
                <a:cs typeface="Founders Grotesk Condensed"/>
                <a:sym typeface="Founders Grotesk Condensed"/>
              </a:defRPr>
            </a:pPr>
          </a:p>
        </p:txBody>
      </p:sp>
      <p:sp>
        <p:nvSpPr>
          <p:cNvPr id="273" name="record ="/>
          <p:cNvSpPr txBox="1"/>
          <p:nvPr/>
        </p:nvSpPr>
        <p:spPr>
          <a:xfrm>
            <a:off x="13591542" y="8051850"/>
            <a:ext cx="1587984" cy="5300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FFFFFF"/>
                </a:solidFill>
                <a:latin typeface="Founders Grotesk Text"/>
                <a:ea typeface="Founders Grotesk Text"/>
                <a:cs typeface="Founders Grotesk Text"/>
                <a:sym typeface="Founders Grotesk Text"/>
              </a:defRPr>
            </a:lvl1pPr>
          </a:lstStyle>
          <a:p>
            <a:pPr/>
            <a:r>
              <a:t>record =</a:t>
            </a:r>
          </a:p>
        </p:txBody>
      </p:sp>
      <p:pic>
        <p:nvPicPr>
          <p:cNvPr id="274" name="图像" descr="图像"/>
          <p:cNvPicPr>
            <a:picLocks noChangeAspect="1"/>
          </p:cNvPicPr>
          <p:nvPr/>
        </p:nvPicPr>
        <p:blipFill>
          <a:blip r:embed="rId3">
            <a:extLst/>
          </a:blip>
          <a:stretch>
            <a:fillRect/>
          </a:stretch>
        </p:blipFill>
        <p:spPr>
          <a:xfrm>
            <a:off x="15635292" y="9285405"/>
            <a:ext cx="4241804" cy="1092204"/>
          </a:xfrm>
          <a:prstGeom prst="rect">
            <a:avLst/>
          </a:prstGeom>
          <a:ln w="12700">
            <a:miter lim="400000"/>
          </a:ln>
        </p:spPr>
      </p:pic>
      <p:pic>
        <p:nvPicPr>
          <p:cNvPr id="275" name="图像" descr="图像"/>
          <p:cNvPicPr>
            <a:picLocks noChangeAspect="1"/>
          </p:cNvPicPr>
          <p:nvPr/>
        </p:nvPicPr>
        <p:blipFill>
          <a:blip r:embed="rId4">
            <a:extLst/>
          </a:blip>
          <a:stretch>
            <a:fillRect/>
          </a:stretch>
        </p:blipFill>
        <p:spPr>
          <a:xfrm>
            <a:off x="6068202" y="9313739"/>
            <a:ext cx="4152904" cy="102870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作者和日期"/>
          <p:cNvSpPr txBox="1"/>
          <p:nvPr>
            <p:ph type="body" sz="quarter" idx="1"/>
          </p:nvPr>
        </p:nvSpPr>
        <p:spPr>
          <a:xfrm>
            <a:off x="571500" y="12396258"/>
            <a:ext cx="23241000" cy="555247"/>
          </a:xfrm>
          <a:prstGeom prst="rect">
            <a:avLst/>
          </a:prstGeom>
        </p:spPr>
        <p:txBody>
          <a:bodyPr/>
          <a:lstStyle>
            <a:lvl1pPr>
              <a:defRPr spc="100"/>
            </a:lvl1pPr>
          </a:lstStyle>
          <a:p>
            <a:pPr/>
            <a:r>
              <a:t>Yip wai ming</a:t>
            </a:r>
          </a:p>
        </p:txBody>
      </p:sp>
      <p:sp>
        <p:nvSpPr>
          <p:cNvPr id="280" name="Introduction"/>
          <p:cNvSpPr txBox="1"/>
          <p:nvPr>
            <p:ph type="title"/>
          </p:nvPr>
        </p:nvSpPr>
        <p:spPr>
          <a:xfrm>
            <a:off x="571500" y="652482"/>
            <a:ext cx="23241000" cy="1951018"/>
          </a:xfrm>
          <a:prstGeom prst="rect">
            <a:avLst/>
          </a:prstGeom>
        </p:spPr>
        <p:txBody>
          <a:bodyPr/>
          <a:lstStyle>
            <a:lvl1pPr>
              <a:defRPr spc="-300"/>
            </a:lvl1pPr>
          </a:lstStyle>
          <a:p>
            <a:pPr/>
            <a:r>
              <a:t>Model Description – an example</a:t>
            </a:r>
          </a:p>
        </p:txBody>
      </p:sp>
      <p:pic>
        <p:nvPicPr>
          <p:cNvPr id="281" name="截屏2020-11-25 上午11.10.55.png" descr="截屏2020-11-25 上午11.10.55.png"/>
          <p:cNvPicPr>
            <a:picLocks noChangeAspect="1"/>
          </p:cNvPicPr>
          <p:nvPr/>
        </p:nvPicPr>
        <p:blipFill>
          <a:blip r:embed="rId3">
            <a:extLst/>
          </a:blip>
          <a:stretch>
            <a:fillRect/>
          </a:stretch>
        </p:blipFill>
        <p:spPr>
          <a:xfrm>
            <a:off x="2612893" y="2540524"/>
            <a:ext cx="19158214" cy="932520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作者和日期"/>
          <p:cNvSpPr txBox="1"/>
          <p:nvPr>
            <p:ph type="body" sz="quarter" idx="1"/>
          </p:nvPr>
        </p:nvSpPr>
        <p:spPr>
          <a:xfrm>
            <a:off x="571500" y="12396258"/>
            <a:ext cx="23241000" cy="555248"/>
          </a:xfrm>
          <a:prstGeom prst="rect">
            <a:avLst/>
          </a:prstGeom>
        </p:spPr>
        <p:txBody>
          <a:bodyPr/>
          <a:lstStyle>
            <a:lvl1pPr>
              <a:defRPr spc="100"/>
            </a:lvl1pPr>
          </a:lstStyle>
          <a:p>
            <a:pPr/>
            <a:r>
              <a:t>Yip wai ming</a:t>
            </a:r>
          </a:p>
        </p:txBody>
      </p:sp>
      <p:sp>
        <p:nvSpPr>
          <p:cNvPr id="286" name="Input and output of the mode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defRPr b="1"/>
            </a:pPr>
            <a:r>
              <a:t>Input and output of the model</a:t>
            </a:r>
            <a:endParaRPr spc="-42"/>
          </a:p>
          <a:p>
            <a:pPr lvl="2" marL="1371600" indent="-457200" defTabSz="825500">
              <a:spcBef>
                <a:spcPts val="3600"/>
              </a:spcBef>
              <a:buClr>
                <a:schemeClr val="accent1"/>
              </a:buClr>
              <a:buSzPct val="100000"/>
              <a:buChar char="•"/>
              <a:defRPr spc="-100" sz="4200">
                <a:solidFill>
                  <a:srgbClr val="555952"/>
                </a:solidFill>
                <a:latin typeface="Founders Grotesk Text"/>
                <a:ea typeface="Founders Grotesk Text"/>
                <a:cs typeface="Founders Grotesk Text"/>
                <a:sym typeface="Founders Grotesk Text"/>
              </a:defRPr>
            </a:pPr>
            <a:r>
              <a:t>Input :</a:t>
            </a:r>
            <a:endParaRPr spc="-42"/>
          </a:p>
          <a:p>
            <a:pPr marL="0" indent="0" algn="ctr" defTabSz="914400">
              <a:lnSpc>
                <a:spcPct val="150000"/>
              </a:lnSpc>
              <a:spcBef>
                <a:spcPts val="1600"/>
              </a:spcBef>
              <a:buSzTx/>
              <a:buNone/>
              <a:defRPr spc="0"/>
            </a:pPr>
            <a:r>
              <a:t>For each job requirement consisting of S words , S= [</a:t>
            </a:r>
            <a:r>
              <a:rPr b="1"/>
              <a:t>w</a:t>
            </a:r>
            <a:r>
              <a:rPr baseline="-13687"/>
              <a:t>1,</a:t>
            </a:r>
            <a:r>
              <a:rPr b="1"/>
              <a:t> w</a:t>
            </a:r>
            <a:r>
              <a:rPr b="1" baseline="-13687"/>
              <a:t>2</a:t>
            </a:r>
            <a:r>
              <a:t>,…, </a:t>
            </a:r>
            <a:r>
              <a:rPr b="1"/>
              <a:t>w</a:t>
            </a:r>
            <a:r>
              <a:rPr b="1" baseline="-13687"/>
              <a:t>s</a:t>
            </a:r>
            <a:r>
              <a:t>]</a:t>
            </a:r>
          </a:p>
          <a:p>
            <a:pPr marL="0" indent="0" algn="ctr" defTabSz="914400">
              <a:lnSpc>
                <a:spcPct val="150000"/>
              </a:lnSpc>
              <a:spcBef>
                <a:spcPts val="1600"/>
              </a:spcBef>
              <a:buSzTx/>
              <a:buNone/>
              <a:defRPr spc="0"/>
            </a:pPr>
            <a:r>
              <a:t>For each job posting or CV, J</a:t>
            </a:r>
            <a:r>
              <a:rPr baseline="-13687"/>
              <a:t>i</a:t>
            </a:r>
            <a:r>
              <a:t>= [S</a:t>
            </a:r>
            <a:r>
              <a:rPr baseline="-13687"/>
              <a:t>1</a:t>
            </a:r>
            <a:r>
              <a:t>, S</a:t>
            </a:r>
            <a:r>
              <a:rPr baseline="-13687"/>
              <a:t>2</a:t>
            </a:r>
            <a:r>
              <a:t>,…, S</a:t>
            </a:r>
            <a:r>
              <a:rPr baseline="-13687"/>
              <a:t>nji</a:t>
            </a:r>
            <a:r>
              <a:t>]</a:t>
            </a:r>
          </a:p>
          <a:p>
            <a:pPr lvl="2" indent="914400" defTabSz="914400">
              <a:lnSpc>
                <a:spcPct val="115000"/>
              </a:lnSpc>
              <a:spcBef>
                <a:spcPts val="1200"/>
              </a:spcBef>
              <a:buClr>
                <a:schemeClr val="accent1"/>
              </a:buClr>
              <a:defRPr spc="0" sz="1800">
                <a:solidFill>
                  <a:srgbClr val="000000"/>
                </a:solidFill>
                <a:latin typeface="Arial"/>
                <a:ea typeface="Arial"/>
                <a:cs typeface="Arial"/>
                <a:sym typeface="Arial"/>
              </a:defRPr>
            </a:pPr>
          </a:p>
          <a:p>
            <a:pPr lvl="2" marL="1371600" indent="-457200" defTabSz="825500">
              <a:spcBef>
                <a:spcPts val="3600"/>
              </a:spcBef>
              <a:buClr>
                <a:schemeClr val="accent1"/>
              </a:buClr>
              <a:buSzPct val="100000"/>
              <a:buChar char="•"/>
              <a:defRPr spc="-100" sz="4200">
                <a:solidFill>
                  <a:srgbClr val="555952"/>
                </a:solidFill>
                <a:latin typeface="Founders Grotesk Text"/>
                <a:ea typeface="Founders Grotesk Text"/>
                <a:cs typeface="Founders Grotesk Text"/>
                <a:sym typeface="Founders Grotesk Text"/>
              </a:defRPr>
            </a:pPr>
            <a:r>
              <a:t>Output:</a:t>
            </a:r>
            <a:endParaRPr spc="-42"/>
          </a:p>
          <a:p>
            <a:pPr lvl="4" marL="2286000" indent="-457200" defTabSz="825500">
              <a:spcBef>
                <a:spcPts val="3600"/>
              </a:spcBef>
              <a:buClr>
                <a:schemeClr val="accent1"/>
              </a:buClr>
              <a:buSzPct val="100000"/>
              <a:buChar char="•"/>
              <a:defRPr spc="-100" sz="4200">
                <a:solidFill>
                  <a:srgbClr val="555952"/>
                </a:solidFill>
                <a:latin typeface="Founders Grotesk Text"/>
                <a:ea typeface="Founders Grotesk Text"/>
                <a:cs typeface="Founders Grotesk Text"/>
                <a:sym typeface="Founders Grotesk Text"/>
              </a:defRPr>
            </a:pPr>
            <a:r>
              <a:t>A vector of 64 dimension for each job posting or CV. </a:t>
            </a:r>
          </a:p>
        </p:txBody>
      </p:sp>
      <p:sp>
        <p:nvSpPr>
          <p:cNvPr id="287" name="Model Description"/>
          <p:cNvSpPr txBox="1"/>
          <p:nvPr>
            <p:ph type="title"/>
          </p:nvPr>
        </p:nvSpPr>
        <p:spPr>
          <a:xfrm>
            <a:off x="571500" y="652482"/>
            <a:ext cx="23241000" cy="1951018"/>
          </a:xfrm>
          <a:prstGeom prst="rect">
            <a:avLst/>
          </a:prstGeom>
        </p:spPr>
        <p:txBody>
          <a:bodyPr/>
          <a:lstStyle>
            <a:lvl1pPr>
              <a:defRPr spc="-300"/>
            </a:lvl1pPr>
          </a:lstStyle>
          <a:p>
            <a:pPr/>
            <a:r>
              <a:t>Model Description</a:t>
            </a:r>
          </a:p>
        </p:txBody>
      </p:sp>
      <p:pic>
        <p:nvPicPr>
          <p:cNvPr id="288" name="Google Shape;91;p18" descr="Google Shape;91;p18"/>
          <p:cNvPicPr>
            <a:picLocks noChangeAspect="1"/>
          </p:cNvPicPr>
          <p:nvPr/>
        </p:nvPicPr>
        <p:blipFill>
          <a:blip r:embed="rId3">
            <a:extLst/>
          </a:blip>
          <a:stretch>
            <a:fillRect/>
          </a:stretch>
        </p:blipFill>
        <p:spPr>
          <a:xfrm>
            <a:off x="869575" y="10603789"/>
            <a:ext cx="22644849" cy="382273"/>
          </a:xfrm>
          <a:prstGeom prst="rect">
            <a:avLst/>
          </a:prstGeom>
          <a:ln w="12700">
            <a:miter lim="400000"/>
          </a:ln>
        </p:spPr>
      </p:pic>
      <p:pic>
        <p:nvPicPr>
          <p:cNvPr id="289" name="Google Shape;90;p18" descr="Google Shape;90;p18"/>
          <p:cNvPicPr>
            <a:picLocks noChangeAspect="1"/>
          </p:cNvPicPr>
          <p:nvPr/>
        </p:nvPicPr>
        <p:blipFill>
          <a:blip r:embed="rId4">
            <a:extLst/>
          </a:blip>
          <a:stretch>
            <a:fillRect/>
          </a:stretch>
        </p:blipFill>
        <p:spPr>
          <a:xfrm>
            <a:off x="860243" y="11546116"/>
            <a:ext cx="22706794" cy="546724"/>
          </a:xfrm>
          <a:prstGeom prst="rect">
            <a:avLst/>
          </a:prstGeom>
          <a:ln w="12700">
            <a:miter lim="400000"/>
          </a:ln>
        </p:spPr>
      </p:pic>
      <p:pic>
        <p:nvPicPr>
          <p:cNvPr id="290" name="Google Shape;92;p18" descr="Google Shape;92;p18"/>
          <p:cNvPicPr>
            <a:picLocks noChangeAspect="1"/>
          </p:cNvPicPr>
          <p:nvPr/>
        </p:nvPicPr>
        <p:blipFill>
          <a:blip r:embed="rId5">
            <a:extLst/>
          </a:blip>
          <a:stretch>
            <a:fillRect/>
          </a:stretch>
        </p:blipFill>
        <p:spPr>
          <a:xfrm>
            <a:off x="13815133" y="1357209"/>
            <a:ext cx="10166742" cy="301752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8_Academy">
  <a:themeElements>
    <a:clrScheme name="28_Academy">
      <a:dk1>
        <a:srgbClr val="000034"/>
      </a:dk1>
      <a:lt1>
        <a:srgbClr val="000034"/>
      </a:lt1>
      <a:dk2>
        <a:srgbClr val="A7A7A7"/>
      </a:dk2>
      <a:lt2>
        <a:srgbClr val="535353"/>
      </a:lt2>
      <a:accent1>
        <a:srgbClr val="3B39E4"/>
      </a:accent1>
      <a:accent2>
        <a:srgbClr val="51C1FD"/>
      </a:accent2>
      <a:accent3>
        <a:srgbClr val="5EF7D2"/>
      </a:accent3>
      <a:accent4>
        <a:srgbClr val="BFF823"/>
      </a:accent4>
      <a:accent5>
        <a:srgbClr val="FFA728"/>
      </a:accent5>
      <a:accent6>
        <a:srgbClr val="FF5F52"/>
      </a:accent6>
      <a:hlink>
        <a:srgbClr val="0000FF"/>
      </a:hlink>
      <a:folHlink>
        <a:srgbClr val="FF00FF"/>
      </a:folHlink>
    </a:clrScheme>
    <a:fontScheme name="28_Academy">
      <a:majorFont>
        <a:latin typeface="Helvetica"/>
        <a:ea typeface="Helvetica"/>
        <a:cs typeface="Helvetica"/>
      </a:majorFont>
      <a:minorFont>
        <a:latin typeface="Helvetica Neue"/>
        <a:ea typeface="Helvetica Neue"/>
        <a:cs typeface="Helvetica Neue"/>
      </a:minorFont>
    </a:fontScheme>
    <a:fmtScheme name="28_Academ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34"/>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000034"/>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000034"/>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8_Academy">
  <a:themeElements>
    <a:clrScheme name="28_Academy">
      <a:dk1>
        <a:srgbClr val="000000"/>
      </a:dk1>
      <a:lt1>
        <a:srgbClr val="FFFFFF"/>
      </a:lt1>
      <a:dk2>
        <a:srgbClr val="A7A7A7"/>
      </a:dk2>
      <a:lt2>
        <a:srgbClr val="535353"/>
      </a:lt2>
      <a:accent1>
        <a:srgbClr val="3B39E4"/>
      </a:accent1>
      <a:accent2>
        <a:srgbClr val="51C1FD"/>
      </a:accent2>
      <a:accent3>
        <a:srgbClr val="5EF7D2"/>
      </a:accent3>
      <a:accent4>
        <a:srgbClr val="BFF823"/>
      </a:accent4>
      <a:accent5>
        <a:srgbClr val="FFA728"/>
      </a:accent5>
      <a:accent6>
        <a:srgbClr val="FF5F52"/>
      </a:accent6>
      <a:hlink>
        <a:srgbClr val="0000FF"/>
      </a:hlink>
      <a:folHlink>
        <a:srgbClr val="FF00FF"/>
      </a:folHlink>
    </a:clrScheme>
    <a:fontScheme name="28_Academy">
      <a:majorFont>
        <a:latin typeface="Helvetica"/>
        <a:ea typeface="Helvetica"/>
        <a:cs typeface="Helvetica"/>
      </a:majorFont>
      <a:minorFont>
        <a:latin typeface="Helvetica Neue"/>
        <a:ea typeface="Helvetica Neue"/>
        <a:cs typeface="Helvetica Neue"/>
      </a:minorFont>
    </a:fontScheme>
    <a:fmtScheme name="28_Academ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34"/>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000034"/>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2400"/>
          </a:spcBef>
          <a:spcAft>
            <a:spcPts val="0"/>
          </a:spcAft>
          <a:buClrTx/>
          <a:buSzTx/>
          <a:buFontTx/>
          <a:buNone/>
          <a:tabLst>
            <a:tab pos="584200" algn="l"/>
          </a:tabLst>
          <a:defRPr b="0" baseline="0" cap="none" i="0" spc="78" strike="noStrike" sz="2600" u="none" kumimoji="0" normalizeH="0">
            <a:ln>
              <a:noFill/>
            </a:ln>
            <a:solidFill>
              <a:srgbClr val="000034"/>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