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8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8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5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8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0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89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8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2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633E-6DE0-4B71-9D69-0618F169F43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9B7B-FCCC-4281-83CA-D63561B8D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5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19296" y="879231"/>
            <a:ext cx="4000500" cy="56534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34808" y="1723292"/>
            <a:ext cx="224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Predict</a:t>
            </a:r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776546" y="267942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Create .</a:t>
            </a:r>
            <a:r>
              <a:rPr lang="en-US" altLang="zh-TW" dirty="0" err="1" smtClean="0"/>
              <a:t>npy</a:t>
            </a:r>
            <a:r>
              <a:rPr lang="en-US" altLang="zh-TW" dirty="0" smtClean="0"/>
              <a:t>  data 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934808" y="4097215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Train model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807320" y="1493727"/>
            <a:ext cx="1248507" cy="6506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Predict</a:t>
            </a:r>
          </a:p>
          <a:p>
            <a:pPr algn="ctr"/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5398477" y="2569724"/>
            <a:ext cx="2848708" cy="84836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 .</a:t>
            </a:r>
            <a:r>
              <a:rPr lang="en-US" altLang="zh-TW" dirty="0" err="1" smtClean="0"/>
              <a:t>npy</a:t>
            </a:r>
            <a:r>
              <a:rPr lang="en-US" altLang="zh-TW" dirty="0" smtClean="0"/>
              <a:t> data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5503984" y="4018139"/>
            <a:ext cx="2400300" cy="89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Train model</a:t>
            </a:r>
            <a:endParaRPr lang="zh-TW" altLang="en-US" dirty="0"/>
          </a:p>
        </p:txBody>
      </p:sp>
      <p:sp>
        <p:nvSpPr>
          <p:cNvPr id="15" name="流程圖: 替代程序 14"/>
          <p:cNvSpPr/>
          <p:nvPr/>
        </p:nvSpPr>
        <p:spPr>
          <a:xfrm>
            <a:off x="1239715" y="2268415"/>
            <a:ext cx="1661747" cy="1204547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2963008" y="1925515"/>
            <a:ext cx="2628900" cy="44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050931" y="2795954"/>
            <a:ext cx="2092569" cy="6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050931" y="3226777"/>
            <a:ext cx="2022231" cy="12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pc01</dc:creator>
  <cp:lastModifiedBy>pc01</cp:lastModifiedBy>
  <cp:revision>1</cp:revision>
  <dcterms:created xsi:type="dcterms:W3CDTF">2019-06-14T06:23:17Z</dcterms:created>
  <dcterms:modified xsi:type="dcterms:W3CDTF">2019-06-14T06:31:59Z</dcterms:modified>
</cp:coreProperties>
</file>