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8c63673f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8c63673f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8dae8b4b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8dae8b4b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8c63679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8c63679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8dae8b4b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8dae8b4b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8dae8b4b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8dae8b4b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8c63673f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8c63673f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8c63673f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8c63673f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89b3779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89b3779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8c63674f5_1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8c63674f5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89b3779b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89b3779b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8c63673f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8c63673f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8c63673f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8c63673f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many cuisines for each category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8c63674f5_1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8c63674f5_1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8c63673f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8c63673f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8c63673f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8c63673f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image" Target="../media/image10.jpg"/><Relationship Id="rId6" Type="http://schemas.openxmlformats.org/officeDocument/2006/relationships/image" Target="../media/image11.jpg"/><Relationship Id="rId7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jpg"/><Relationship Id="rId4" Type="http://schemas.openxmlformats.org/officeDocument/2006/relationships/image" Target="../media/image1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EE0005 Mini Project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65775"/>
            <a:ext cx="8520600" cy="17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----Joe Cheng Kim Wei, Jet Ang Yu Sheng,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Liu Fayang, Liao Zhongtian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cleaning</a:t>
            </a:r>
            <a:endParaRPr/>
          </a:p>
        </p:txBody>
      </p:sp>
      <p:sp>
        <p:nvSpPr>
          <p:cNvPr id="122" name="Google Shape;122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-GB" sz="1050">
                <a:solidFill>
                  <a:schemeClr val="dk1"/>
                </a:solidFill>
              </a:rPr>
              <a:t>Remove outliers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-GB" sz="1050">
                <a:solidFill>
                  <a:schemeClr val="dk1"/>
                </a:solidFill>
              </a:rPr>
              <a:t>convert to lowercase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-GB" sz="1050">
                <a:solidFill>
                  <a:schemeClr val="dk1"/>
                </a:solidFill>
              </a:rPr>
              <a:t>remove hyphen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-GB" sz="1050">
                <a:solidFill>
                  <a:schemeClr val="dk1"/>
                </a:solidFill>
              </a:rPr>
              <a:t>remove numbers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-GB" sz="1050">
                <a:solidFill>
                  <a:schemeClr val="dk1"/>
                </a:solidFill>
              </a:rPr>
              <a:t>remove words which consist of less than 2 characters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-GB" sz="1050">
                <a:solidFill>
                  <a:schemeClr val="dk1"/>
                </a:solidFill>
              </a:rPr>
              <a:t>remove units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-GB" sz="1050">
                <a:solidFill>
                  <a:schemeClr val="dk1"/>
                </a:solidFill>
              </a:rPr>
              <a:t>remove accents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-GB" sz="1050">
                <a:solidFill>
                  <a:schemeClr val="dk1"/>
                </a:solidFill>
              </a:rPr>
              <a:t>lemmatize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2376"/>
            <a:ext cx="9144000" cy="4698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8257"/>
            <a:ext cx="9144000" cy="2706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idx="1" type="subTitle"/>
          </p:nvPr>
        </p:nvSpPr>
        <p:spPr>
          <a:xfrm>
            <a:off x="342250" y="442025"/>
            <a:ext cx="5141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⇒ Model ⇒ Prediction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150" y="1723386"/>
            <a:ext cx="3732999" cy="209981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/>
        </p:nvSpPr>
        <p:spPr>
          <a:xfrm>
            <a:off x="4268150" y="1723375"/>
            <a:ext cx="45801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Computers don’t understand words like egg, pepper, salt, italian, british.</a:t>
            </a:r>
            <a:endParaRPr sz="2000"/>
          </a:p>
        </p:txBody>
      </p:sp>
      <p:cxnSp>
        <p:nvCxnSpPr>
          <p:cNvPr id="138" name="Google Shape;138;p25"/>
          <p:cNvCxnSpPr/>
          <p:nvPr/>
        </p:nvCxnSpPr>
        <p:spPr>
          <a:xfrm flipH="1">
            <a:off x="6132200" y="2657650"/>
            <a:ext cx="4800" cy="72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5"/>
          <p:cNvSpPr txBox="1"/>
          <p:nvPr/>
        </p:nvSpPr>
        <p:spPr>
          <a:xfrm>
            <a:off x="4268150" y="3377650"/>
            <a:ext cx="4464300" cy="10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For each recipe c</a:t>
            </a:r>
            <a:r>
              <a:rPr lang="en-GB" sz="2000"/>
              <a:t>onvert ingredients and cuisine types to one-hot vectors.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E.g.  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[0,0,0,1,0,0,1]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575" y="2513550"/>
            <a:ext cx="3423374" cy="134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1100" y="2671530"/>
            <a:ext cx="4196876" cy="102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8900" y="239575"/>
            <a:ext cx="7759075" cy="9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8900" y="1262713"/>
            <a:ext cx="7283100" cy="112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8895" y="3983400"/>
            <a:ext cx="6934975" cy="55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050" y="190975"/>
            <a:ext cx="6830600" cy="268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875" y="2877927"/>
            <a:ext cx="6739027" cy="19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 txBox="1"/>
          <p:nvPr/>
        </p:nvSpPr>
        <p:spPr>
          <a:xfrm>
            <a:off x="4344025" y="2150800"/>
            <a:ext cx="3445500" cy="12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Improvement: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Multilayer Neural Network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Regularization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ctrTitle"/>
          </p:nvPr>
        </p:nvSpPr>
        <p:spPr>
          <a:xfrm>
            <a:off x="311700" y="2896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61" name="Google Shape;161;p28"/>
          <p:cNvSpPr txBox="1"/>
          <p:nvPr>
            <p:ph idx="1" type="subTitle"/>
          </p:nvPr>
        </p:nvSpPr>
        <p:spPr>
          <a:xfrm>
            <a:off x="311700" y="1262700"/>
            <a:ext cx="8520600" cy="3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 objective  ----&gt;  Outcome?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 I:                     </a:t>
            </a:r>
            <a:r>
              <a:rPr lang="en-GB"/>
              <a:t>Exploration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(Joe, Jet)                    Cleaning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Visualization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 II:         Machine Learning &amp; Prediction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(Fayang, Zhongtian)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 rotWithShape="1">
          <a:blip r:embed="rId3">
            <a:alphaModFix/>
          </a:blip>
          <a:srcRect b="7390" l="0" r="0" t="0"/>
          <a:stretch/>
        </p:blipFill>
        <p:spPr>
          <a:xfrm>
            <a:off x="0" y="165425"/>
            <a:ext cx="9144001" cy="483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103625" y="762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Objective</a:t>
            </a:r>
            <a:endParaRPr sz="4000"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1524200"/>
            <a:ext cx="8520600" cy="11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Predicting the type of cuisine based on ingredients selected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-1275769" y="0"/>
            <a:ext cx="7159500" cy="5143500"/>
          </a:xfrm>
          <a:prstGeom prst="parallelogram">
            <a:avLst>
              <a:gd fmla="val 25000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CONTENT</a:t>
            </a:r>
            <a:endParaRPr b="1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571500" y="12681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3429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Dataset</a:t>
            </a:r>
            <a:endParaRPr sz="2000"/>
          </a:p>
          <a:p>
            <a:pPr indent="-292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Data Exploratory Analysis</a:t>
            </a:r>
            <a:endParaRPr sz="2000"/>
          </a:p>
          <a:p>
            <a:pPr indent="-292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Data Cleaning</a:t>
            </a:r>
            <a:endParaRPr sz="2000"/>
          </a:p>
          <a:p>
            <a:pPr indent="-292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Prediction</a:t>
            </a:r>
            <a:endParaRPr sz="2000"/>
          </a:p>
          <a:p>
            <a:pPr indent="-292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Conclusion</a:t>
            </a:r>
            <a:endParaRPr sz="200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8900" y="1841215"/>
            <a:ext cx="1461074" cy="146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2786850" y="181550"/>
            <a:ext cx="35703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Dataset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0" l="4406" r="0" t="0"/>
          <a:stretch/>
        </p:blipFill>
        <p:spPr>
          <a:xfrm>
            <a:off x="2685625" y="1152438"/>
            <a:ext cx="3772751" cy="180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ctrTitle"/>
          </p:nvPr>
        </p:nvSpPr>
        <p:spPr>
          <a:xfrm>
            <a:off x="311700" y="302550"/>
            <a:ext cx="8520600" cy="69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Data Exploratory Analysis</a:t>
            </a:r>
            <a:endParaRPr sz="4000"/>
          </a:p>
        </p:txBody>
      </p:sp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152400" y="11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2075"/>
            <a:ext cx="8839202" cy="630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41625"/>
            <a:ext cx="8839202" cy="630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975175"/>
            <a:ext cx="8839202" cy="92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00" y="619125"/>
            <a:ext cx="8943975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0" y="0"/>
            <a:ext cx="91440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dk1"/>
                </a:solidFill>
              </a:rPr>
              <a:t>Data Exploratory Analysis</a:t>
            </a:r>
            <a:endParaRPr sz="4000">
              <a:solidFill>
                <a:schemeClr val="dk1"/>
              </a:solidFill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0" l="0" r="0" t="5437"/>
          <a:stretch/>
        </p:blipFill>
        <p:spPr>
          <a:xfrm>
            <a:off x="152400" y="786625"/>
            <a:ext cx="8839202" cy="87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16300"/>
            <a:ext cx="6425948" cy="31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4083"/>
            <a:ext cx="9144001" cy="3775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638" y="23813"/>
            <a:ext cx="5038725" cy="50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