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98" r:id="rId5"/>
    <p:sldId id="302" r:id="rId6"/>
    <p:sldId id="305" r:id="rId7"/>
    <p:sldId id="306" r:id="rId8"/>
    <p:sldId id="304" r:id="rId9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2" autoAdjust="0"/>
    <p:restoredTop sz="94619" autoAdjust="0"/>
  </p:normalViewPr>
  <p:slideViewPr>
    <p:cSldViewPr snapToGrid="0">
      <p:cViewPr varScale="1">
        <p:scale>
          <a:sx n="88" d="100"/>
          <a:sy n="88" d="100"/>
        </p:scale>
        <p:origin x="84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8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F72E5F1D-01CC-4BB1-A9A5-133896035B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6B8AD8B-6D2B-49D1-85AF-38CC6C9F6E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FB249-2D76-420A-805D-DD668B2B1558}" type="datetime1">
              <a:rPr lang="zh-TW" altLang="en-US" smtClean="0"/>
              <a:t>2023/6/22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6C071C0-5D56-4B9A-B16E-7B395A97E6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2BA4EAA-86C6-47D9-9DFE-2AB498F570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02037-B4DD-4E9E-BA88-457AB8DF5C9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7245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1B031AF-D0BD-462A-B92C-E55F13D4825D}" type="datetime1">
              <a:rPr lang="zh-TW" altLang="en-US" smtClean="0"/>
              <a:t>2023/6/22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7475197-EF76-48B8-96B8-921BFA77342C}" type="slidenum">
              <a:rPr lang="en-US" altLang="zh-TW" smtClean="0"/>
              <a:pPr/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20481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7475197-EF76-48B8-96B8-921BFA77342C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93632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DBE943-27BC-4FE5-A4FF-511C0A9090A8}" type="datetime1">
              <a:rPr lang="zh-TW" altLang="en-US" noProof="0" smtClean="0"/>
              <a:t>2023/6/22</a:t>
            </a:fld>
            <a:endParaRPr lang="zh-TW" altLang="en-US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7B157C-77E3-4C52-89BA-7997F0B3FB48}" type="datetime1">
              <a:rPr lang="zh-TW" altLang="en-US" noProof="0" smtClean="0"/>
              <a:t>2023/6/22</a:t>
            </a:fld>
            <a:endParaRPr lang="zh-TW" altLang="en-US" noProof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8070EE-F265-4760-9DD0-93C8219B54D5}" type="datetime1">
              <a:rPr lang="zh-TW" altLang="en-US" noProof="0" smtClean="0"/>
              <a:t>2023/6/22</a:t>
            </a:fld>
            <a:endParaRPr lang="zh-TW" altLang="en-US" noProof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38F83D-5DBC-41E8-BECF-2C049CE8CEBD}" type="datetime1">
              <a:rPr lang="zh-TW" altLang="en-US" noProof="0" smtClean="0"/>
              <a:t>2023/6/22</a:t>
            </a:fld>
            <a:endParaRPr lang="zh-TW" altLang="en-US" noProof="0"/>
          </a:p>
        </p:txBody>
      </p:sp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10" name="投影片編號預留位置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AF9BC0-05DB-45CC-9301-4EA467892120}" type="datetime1">
              <a:rPr lang="zh-TW" altLang="en-US" noProof="0" smtClean="0"/>
              <a:t>2023/6/22</a:t>
            </a:fld>
            <a:endParaRPr lang="zh-TW" altLang="en-US" noProof="0"/>
          </a:p>
        </p:txBody>
      </p:sp>
      <p:sp>
        <p:nvSpPr>
          <p:cNvPr id="11" name="頁尾版面配置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12" name="投影片編號預留位置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763FCA-FE97-47CD-A3DB-38D6A39DFB1D}" type="datetime1">
              <a:rPr lang="zh-TW" altLang="en-US" noProof="0" smtClean="0"/>
              <a:t>2023/6/22</a:t>
            </a:fld>
            <a:endParaRPr lang="zh-TW" altLang="en-US" noProof="0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8" name="投影片編號預留位置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CFB700-E186-4D14-B573-51BA5B10F1BD}" type="datetime1">
              <a:rPr lang="zh-TW" altLang="en-US" noProof="0" smtClean="0"/>
              <a:t>2023/6/22</a:t>
            </a:fld>
            <a:endParaRPr lang="zh-TW" altLang="en-US" noProof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0574F2A0-C2A4-430F-9A5F-AEC0654CE05C}" type="datetime1">
              <a:rPr lang="zh-TW" altLang="en-US" noProof="0" smtClean="0"/>
              <a:t>2023/6/22</a:t>
            </a:fld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C53A3C93-D5D8-4810-8FBF-EDB9797C551D}" type="datetime1">
              <a:rPr lang="zh-TW" altLang="en-US" noProof="0" smtClean="0"/>
              <a:t>2023/6/22</a:t>
            </a:fld>
            <a:endParaRPr lang="zh-TW" altLang="en-US" noProof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zh-TW" altLang="en-US" noProof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468DEE5-19E4-4A7F-A1FA-24F834FDAA14}" type="datetime1">
              <a:rPr lang="zh-TW" altLang="en-US" noProof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2023/6/22</a:t>
            </a:fld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0" name="直線接點​​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contour-detection-with-custom-seeds-using-python-opencv/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4" name="圖片 3" descr="一支鉛筆放在一張紙上的特寫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rtlCol="0" anchor="b">
            <a:normAutofit/>
          </a:bodyPr>
          <a:lstStyle/>
          <a:p>
            <a:pPr rtl="0"/>
            <a:r>
              <a:rPr lang="zh-TW" altLang="en-US" sz="3200" dirty="0"/>
              <a:t>嵌入式影像處理</a:t>
            </a:r>
            <a:br>
              <a:rPr lang="en-US" altLang="zh-TW" sz="3200" dirty="0"/>
            </a:br>
            <a:r>
              <a:rPr lang="en-US" altLang="zh-TW" sz="3200" dirty="0"/>
              <a:t>HW_3</a:t>
            </a:r>
            <a:endParaRPr lang="zh-TW" altLang="en-US" sz="4400" dirty="0">
              <a:solidFill>
                <a:schemeClr val="tx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/>
          </a:bodyPr>
          <a:lstStyle/>
          <a:p>
            <a:r>
              <a:rPr lang="en-US" altLang="zh-TW" sz="1400" dirty="0"/>
              <a:t>C108112135</a:t>
            </a:r>
            <a:r>
              <a:rPr lang="zh-TW" altLang="en-US" sz="1400" dirty="0"/>
              <a:t> 劉益志  </a:t>
            </a:r>
            <a:endParaRPr lang="en-US" altLang="zh-TW" sz="1400" dirty="0"/>
          </a:p>
        </p:txBody>
      </p:sp>
      <p:cxnSp>
        <p:nvCxnSpPr>
          <p:cNvPr id="37" name="直線接點​​(S)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4376F1-1B03-D227-C634-E9A9832FD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26" y="1424609"/>
            <a:ext cx="4532243" cy="6937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3200" b="0" i="0" kern="1200" spc="-50" baseline="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題目:Watershed_</a:t>
            </a:r>
            <a:r>
              <a:rPr lang="en-US" altLang="zh-TW" sz="3200" dirty="0"/>
              <a:t>test_1</a:t>
            </a:r>
            <a:endParaRPr lang="zh-TW" altLang="en-US" sz="3200" b="0" i="0" kern="1200" spc="-50" baseline="0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+mj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F55D392-2446-2B85-AAA8-41569A973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984" y="2289329"/>
            <a:ext cx="5928344" cy="2341696"/>
          </a:xfrm>
          <a:prstGeom prst="rect">
            <a:avLst/>
          </a:prstGeom>
          <a:noFill/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BC7ECC84-349E-4A36-E52B-CC63A98B56B2}"/>
              </a:ext>
            </a:extLst>
          </p:cNvPr>
          <p:cNvSpPr txBox="1"/>
          <p:nvPr/>
        </p:nvSpPr>
        <p:spPr>
          <a:xfrm>
            <a:off x="643465" y="3043050"/>
            <a:ext cx="3517567" cy="3064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zh-TW" altLang="en-US" b="0" i="0" u="none" strike="noStrike" kern="1200" dirty="0">
                <a:solidFill>
                  <a:srgbClr val="FFFFFF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原始圖片大小：</a:t>
            </a:r>
            <a:r>
              <a:rPr lang="en-US" altLang="zh-TW" b="0" i="0" u="none" strike="noStrike" kern="1200" dirty="0">
                <a:solidFill>
                  <a:srgbClr val="FFFFFF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272*185</a:t>
            </a:r>
            <a:r>
              <a:rPr lang="zh-TW" altLang="en-US" b="0" i="0" u="none" strike="noStrike" kern="1200" dirty="0">
                <a:solidFill>
                  <a:srgbClr val="FFFFFF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像素 </a:t>
            </a:r>
            <a:endParaRPr lang="zh-TW" altLang="en-US" kern="1200" dirty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endParaRPr lang="zh-TW" altLang="en-US" kern="1200" dirty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400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4376F1-1B03-D227-C634-E9A9832FD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26" y="1424609"/>
            <a:ext cx="4532243" cy="6937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3200" b="0" i="0" kern="1200" spc="-50" baseline="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題目:Watershed_</a:t>
            </a:r>
            <a:r>
              <a:rPr lang="en-US" altLang="zh-TW" sz="3200" dirty="0"/>
              <a:t>test_2</a:t>
            </a:r>
            <a:endParaRPr lang="zh-TW" altLang="en-US" sz="3200" b="0" i="0" kern="1200" spc="-50" baseline="0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+mj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C7ECC84-349E-4A36-E52B-CC63A98B56B2}"/>
              </a:ext>
            </a:extLst>
          </p:cNvPr>
          <p:cNvSpPr txBox="1"/>
          <p:nvPr/>
        </p:nvSpPr>
        <p:spPr>
          <a:xfrm>
            <a:off x="643465" y="3043050"/>
            <a:ext cx="3517567" cy="3064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zh-TW" altLang="en-US" b="0" i="0" u="none" strike="noStrike" kern="1200" dirty="0">
                <a:solidFill>
                  <a:srgbClr val="FFFFFF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原始圖片大小：</a:t>
            </a:r>
            <a:r>
              <a:rPr lang="en-US" altLang="zh-TW" b="0" i="0" u="none" strike="noStrike" kern="1200" dirty="0">
                <a:solidFill>
                  <a:srgbClr val="FFFFFF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272*185</a:t>
            </a:r>
            <a:r>
              <a:rPr lang="zh-TW" altLang="en-US" b="0" i="0" u="none" strike="noStrike" kern="1200" dirty="0">
                <a:solidFill>
                  <a:srgbClr val="FFFFFF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像素 </a:t>
            </a:r>
            <a:endParaRPr lang="zh-TW" altLang="en-US" kern="1200" dirty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endParaRPr lang="zh-TW" altLang="en-US" kern="1200" dirty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5B1DB6B-ADA6-1BCC-0E15-01B3F90C1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889" y="2059612"/>
            <a:ext cx="6470331" cy="268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44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4376F1-1B03-D227-C634-E9A9832FD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26" y="1424609"/>
            <a:ext cx="4532243" cy="6937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3200" b="0" i="0" kern="1200" spc="-50" baseline="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題目:Watershed_</a:t>
            </a:r>
            <a:r>
              <a:rPr lang="en-US" altLang="zh-TW" sz="3200" dirty="0"/>
              <a:t>test_3</a:t>
            </a:r>
            <a:endParaRPr lang="zh-TW" altLang="en-US" sz="3200" b="0" i="0" kern="1200" spc="-50" baseline="0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+mj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C7ECC84-349E-4A36-E52B-CC63A98B56B2}"/>
              </a:ext>
            </a:extLst>
          </p:cNvPr>
          <p:cNvSpPr txBox="1"/>
          <p:nvPr/>
        </p:nvSpPr>
        <p:spPr>
          <a:xfrm>
            <a:off x="643465" y="3043050"/>
            <a:ext cx="3517567" cy="3064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zh-TW" altLang="en-US" b="0" i="0" u="none" strike="noStrike" kern="1200" dirty="0">
                <a:solidFill>
                  <a:srgbClr val="FFFFFF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原始圖片大小：</a:t>
            </a:r>
            <a:r>
              <a:rPr lang="en-US" altLang="zh-TW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310</a:t>
            </a:r>
            <a:r>
              <a:rPr lang="en-US" altLang="zh-TW" b="0" i="0" u="none" strike="noStrike" kern="1200" dirty="0">
                <a:solidFill>
                  <a:srgbClr val="FFFFFF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*163</a:t>
            </a:r>
            <a:r>
              <a:rPr lang="zh-TW" altLang="en-US" b="0" i="0" u="none" strike="noStrike" kern="1200" dirty="0">
                <a:solidFill>
                  <a:srgbClr val="FFFFFF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像素 </a:t>
            </a:r>
            <a:endParaRPr lang="zh-TW" altLang="en-US" kern="1200" dirty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endParaRPr lang="zh-TW" altLang="en-US" kern="1200" dirty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AFE31B8-BCA1-75AF-0E54-F12DEC63C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486" y="2371675"/>
            <a:ext cx="7242476" cy="232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16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34CA5-1532-A7AE-B94D-8197131E4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B7B19A-73E6-D4EF-492D-E3AB7A70F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cs typeface="Times New Roman" panose="02020603050405020304" pitchFamily="18" charset="0"/>
                <a:hlinkClick r:id="rId2"/>
              </a:rPr>
              <a:t>https://www.geeksforgeeks.org/contour-detection-with-custom-seeds-using-python-opencv/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endParaRPr lang="en-US" altLang="zh-TW" dirty="0"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042665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207_TF22712842_Win32" id="{2140E0E0-F3E0-4A6F-A0CF-77B2F1B8A879}" vid="{F655C06E-8CAE-4AA9-9A67-9C20438BD46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0e1e100-65bd-4264-a1d0-09ebd1e2e1e3" xsi:nil="true"/>
    <_activity xmlns="e0e1e100-65bd-4264-a1d0-09ebd1e2e1e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D585916A84C76A41983EEC79044FAE18" ma:contentTypeVersion="15" ma:contentTypeDescription="建立新的文件。" ma:contentTypeScope="" ma:versionID="af907408130816be9be22e9abb62869b">
  <xsd:schema xmlns:xsd="http://www.w3.org/2001/XMLSchema" xmlns:xs="http://www.w3.org/2001/XMLSchema" xmlns:p="http://schemas.microsoft.com/office/2006/metadata/properties" xmlns:ns3="e0e1e100-65bd-4264-a1d0-09ebd1e2e1e3" xmlns:ns4="450c76d8-69af-429f-bbb8-c03346e28a58" targetNamespace="http://schemas.microsoft.com/office/2006/metadata/properties" ma:root="true" ma:fieldsID="36fb88119917f5483b28f7696176dfd2" ns3:_="" ns4:_="">
    <xsd:import namespace="e0e1e100-65bd-4264-a1d0-09ebd1e2e1e3"/>
    <xsd:import namespace="450c76d8-69af-429f-bbb8-c03346e28a5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e1e100-65bd-4264-a1d0-09ebd1e2e1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0c76d8-69af-429f-bbb8-c03346e28a58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共用詳細資料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共用提示雜湊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purl.org/dc/dcmitype/"/>
    <ds:schemaRef ds:uri="http://schemas.microsoft.com/office/infopath/2007/PartnerControls"/>
    <ds:schemaRef ds:uri="http://purl.org/dc/terms/"/>
    <ds:schemaRef ds:uri="450c76d8-69af-429f-bbb8-c03346e28a58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e0e1e100-65bd-4264-a1d0-09ebd1e2e1e3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2BB333A3-F330-436F-90D7-DF427B1CEC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e1e100-65bd-4264-a1d0-09ebd1e2e1e3"/>
    <ds:schemaRef ds:uri="450c76d8-69af-429f-bbb8-c03346e28a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{7E892B8F-CE68-4B9B-8F5A-833EE0B834BA}tf22712842_win32</Template>
  <TotalTime>228</TotalTime>
  <Words>55</Words>
  <Application>Microsoft Office PowerPoint</Application>
  <PresentationFormat>寬螢幕</PresentationFormat>
  <Paragraphs>11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Microsoft JhengHei UI</vt:lpstr>
      <vt:lpstr>Calibri</vt:lpstr>
      <vt:lpstr>Franklin Gothic Book</vt:lpstr>
      <vt:lpstr>1_RetrospectVTI</vt:lpstr>
      <vt:lpstr>嵌入式影像處理 HW_3</vt:lpstr>
      <vt:lpstr>題目:Watershed_test_1</vt:lpstr>
      <vt:lpstr>題目:Watershed_test_2</vt:lpstr>
      <vt:lpstr>題目:Watershed_test_3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嵌入式影像處理 期末報告</dc:title>
  <dc:creator>F110118101</dc:creator>
  <cp:lastModifiedBy>F110118101</cp:lastModifiedBy>
  <cp:revision>4</cp:revision>
  <dcterms:created xsi:type="dcterms:W3CDTF">2023-05-17T06:49:33Z</dcterms:created>
  <dcterms:modified xsi:type="dcterms:W3CDTF">2023-06-21T16:26:54Z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0x010100D585916A84C76A41983EEC79044FAE18</vt:lpwstr>
  </property>
</Properties>
</file>