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電子系一甲-劉益志" userId="9033d339-7f26-4563-86b4-65ad64c88335" providerId="ADAL" clId="{A229B709-E6C6-4023-BB3E-F3D0018B64AF}"/>
    <pc:docChg chg="custSel addSld delSld modSld sldOrd">
      <pc:chgData name="電子系一甲-劉益志" userId="9033d339-7f26-4563-86b4-65ad64c88335" providerId="ADAL" clId="{A229B709-E6C6-4023-BB3E-F3D0018B64AF}" dt="2022-11-09T06:25:17.840" v="31" actId="122"/>
      <pc:docMkLst>
        <pc:docMk/>
      </pc:docMkLst>
      <pc:sldChg chg="del">
        <pc:chgData name="電子系一甲-劉益志" userId="9033d339-7f26-4563-86b4-65ad64c88335" providerId="ADAL" clId="{A229B709-E6C6-4023-BB3E-F3D0018B64AF}" dt="2022-11-09T06:14:42.127" v="1" actId="2696"/>
        <pc:sldMkLst>
          <pc:docMk/>
          <pc:sldMk cId="1937285109" sldId="259"/>
        </pc:sldMkLst>
      </pc:sldChg>
      <pc:sldChg chg="addSp delSp modSp ord">
        <pc:chgData name="電子系一甲-劉益志" userId="9033d339-7f26-4563-86b4-65ad64c88335" providerId="ADAL" clId="{A229B709-E6C6-4023-BB3E-F3D0018B64AF}" dt="2022-11-09T06:24:29.309" v="25" actId="1076"/>
        <pc:sldMkLst>
          <pc:docMk/>
          <pc:sldMk cId="411821825" sldId="260"/>
        </pc:sldMkLst>
        <pc:spChg chg="mod">
          <ac:chgData name="電子系一甲-劉益志" userId="9033d339-7f26-4563-86b4-65ad64c88335" providerId="ADAL" clId="{A229B709-E6C6-4023-BB3E-F3D0018B64AF}" dt="2022-11-09T06:19:56.818" v="18" actId="20577"/>
          <ac:spMkLst>
            <pc:docMk/>
            <pc:sldMk cId="411821825" sldId="260"/>
            <ac:spMk id="2" creationId="{559CF6C3-FFA7-4CCA-8A4B-B6EF8DE4EC92}"/>
          </ac:spMkLst>
        </pc:spChg>
        <pc:picChg chg="add mod">
          <ac:chgData name="電子系一甲-劉益志" userId="9033d339-7f26-4563-86b4-65ad64c88335" providerId="ADAL" clId="{A229B709-E6C6-4023-BB3E-F3D0018B64AF}" dt="2022-11-09T06:24:29.309" v="25" actId="1076"/>
          <ac:picMkLst>
            <pc:docMk/>
            <pc:sldMk cId="411821825" sldId="260"/>
            <ac:picMk id="4" creationId="{5EE4E113-5817-484E-8592-DC291ECA9B13}"/>
          </ac:picMkLst>
        </pc:picChg>
        <pc:picChg chg="del">
          <ac:chgData name="電子系一甲-劉益志" userId="9033d339-7f26-4563-86b4-65ad64c88335" providerId="ADAL" clId="{A229B709-E6C6-4023-BB3E-F3D0018B64AF}" dt="2022-11-09T06:24:13.800" v="20" actId="478"/>
          <ac:picMkLst>
            <pc:docMk/>
            <pc:sldMk cId="411821825" sldId="260"/>
            <ac:picMk id="7" creationId="{0CB5929A-5373-4A54-B10F-DA4B760F3DFA}"/>
          </ac:picMkLst>
        </pc:picChg>
      </pc:sldChg>
      <pc:sldChg chg="add del">
        <pc:chgData name="電子系一甲-劉益志" userId="9033d339-7f26-4563-86b4-65ad64c88335" providerId="ADAL" clId="{A229B709-E6C6-4023-BB3E-F3D0018B64AF}" dt="2022-11-09T06:21:28.591" v="19" actId="2696"/>
        <pc:sldMkLst>
          <pc:docMk/>
          <pc:sldMk cId="1643123545" sldId="261"/>
        </pc:sldMkLst>
      </pc:sldChg>
      <pc:sldChg chg="modSp add">
        <pc:chgData name="電子系一甲-劉益志" userId="9033d339-7f26-4563-86b4-65ad64c88335" providerId="ADAL" clId="{A229B709-E6C6-4023-BB3E-F3D0018B64AF}" dt="2022-11-09T06:25:17.840" v="31" actId="122"/>
        <pc:sldMkLst>
          <pc:docMk/>
          <pc:sldMk cId="2299666694" sldId="261"/>
        </pc:sldMkLst>
        <pc:spChg chg="mod">
          <ac:chgData name="電子系一甲-劉益志" userId="9033d339-7f26-4563-86b4-65ad64c88335" providerId="ADAL" clId="{A229B709-E6C6-4023-BB3E-F3D0018B64AF}" dt="2022-11-09T06:25:17.840" v="31" actId="122"/>
          <ac:spMkLst>
            <pc:docMk/>
            <pc:sldMk cId="2299666694" sldId="261"/>
            <ac:spMk id="2" creationId="{219EE66D-F838-49D9-83D5-C8919F6F2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885BE-5D4A-4FEF-B7DE-36EA9DABE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專題實習報告</a:t>
            </a:r>
            <a:br>
              <a:rPr lang="en-US" altLang="zh-TW" dirty="0"/>
            </a:br>
            <a:r>
              <a:rPr lang="en-US" altLang="zh-TW" dirty="0"/>
              <a:t>hw3_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AE27A8-0955-438C-90F5-86FD2F3C3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C108112135	</a:t>
            </a:r>
            <a:r>
              <a:rPr lang="zh-TW" altLang="en-US" dirty="0"/>
              <a:t>劉益志</a:t>
            </a:r>
            <a:r>
              <a:rPr lang="en-US" altLang="zh-TW" dirty="0"/>
              <a:t>	</a:t>
            </a:r>
            <a:r>
              <a:rPr lang="zh-TW" altLang="en-US" dirty="0"/>
              <a:t>電子四甲</a:t>
            </a:r>
          </a:p>
        </p:txBody>
      </p:sp>
    </p:spTree>
    <p:extLst>
      <p:ext uri="{BB962C8B-B14F-4D97-AF65-F5344CB8AC3E}">
        <p14:creationId xmlns:p14="http://schemas.microsoft.com/office/powerpoint/2010/main" val="3239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E11F4-8F7A-4AB5-ACFA-2986DE66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80" y="706170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latin typeface="+mj-ea"/>
              </a:rPr>
              <a:t>需求</a:t>
            </a:r>
            <a:br>
              <a:rPr lang="en-US" altLang="zh-TW" dirty="0">
                <a:latin typeface="+mj-ea"/>
              </a:rPr>
            </a:b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4A7B1-CCA0-45F0-9733-B6099984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79" y="2125799"/>
            <a:ext cx="9603275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硬體</a:t>
            </a:r>
            <a:r>
              <a:rPr lang="en-US" altLang="zh-TW" dirty="0"/>
              <a:t>:8</a:t>
            </a:r>
            <a:r>
              <a:rPr lang="zh-TW" altLang="en-US" dirty="0"/>
              <a:t>顆</a:t>
            </a:r>
            <a:r>
              <a:rPr lang="en-US" altLang="zh-TW" dirty="0"/>
              <a:t>led,2</a:t>
            </a:r>
            <a:r>
              <a:rPr lang="zh-TW" altLang="en-US" dirty="0"/>
              <a:t>顆按鈕</a:t>
            </a:r>
            <a:r>
              <a:rPr lang="en-US" altLang="zh-TW" dirty="0"/>
              <a:t>,7</a:t>
            </a:r>
            <a:r>
              <a:rPr lang="zh-TW" altLang="en-US" dirty="0"/>
              <a:t>段顯示器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規則</a:t>
            </a:r>
            <a:r>
              <a:rPr lang="en-US" altLang="zh-TW" dirty="0"/>
              <a:t>1:</a:t>
            </a:r>
            <a:r>
              <a:rPr lang="zh-TW" altLang="en-US" dirty="0"/>
              <a:t>球打到任一方的終點位置，玩家都要按下，按鈕回擊給對方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規則</a:t>
            </a:r>
            <a:r>
              <a:rPr lang="en-US" altLang="zh-TW" dirty="0"/>
              <a:t>2:</a:t>
            </a:r>
            <a:r>
              <a:rPr lang="zh-TW" altLang="en-US" dirty="0"/>
              <a:t>太早按，太晚都算輸</a:t>
            </a:r>
            <a:r>
              <a:rPr lang="en-US" altLang="zh-TW" dirty="0"/>
              <a:t>,win</a:t>
            </a:r>
            <a:r>
              <a:rPr lang="zh-TW" altLang="en-US" dirty="0"/>
              <a:t>者得一分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16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CF6C3-FFA7-4CCA-8A4B-B6EF8DE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zh-TW" altLang="en-US" dirty="0"/>
              <a:t>分析</a:t>
            </a:r>
            <a:r>
              <a:rPr lang="en-US" altLang="zh-TW" dirty="0"/>
              <a:t>(</a:t>
            </a:r>
            <a:r>
              <a:rPr lang="en-US" altLang="zh-TW" dirty="0" err="1"/>
              <a:t>fms</a:t>
            </a:r>
            <a:r>
              <a:rPr lang="zh-TW" altLang="en-US" dirty="0"/>
              <a:t>贏球邏輯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E4E113-5817-484E-8592-DC291ECA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2110317"/>
            <a:ext cx="5355167" cy="38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6BF-6D55-46A4-8636-7FC4C0D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設計架構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E6F31C-503E-4D8E-BEED-65C9B772B0B5}"/>
              </a:ext>
            </a:extLst>
          </p:cNvPr>
          <p:cNvSpPr/>
          <p:nvPr/>
        </p:nvSpPr>
        <p:spPr>
          <a:xfrm>
            <a:off x="3598333" y="2116665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事件偵測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ADF78E-6D30-4A1B-894E-A86A3E95A456}"/>
              </a:ext>
            </a:extLst>
          </p:cNvPr>
          <p:cNvCxnSpPr/>
          <p:nvPr/>
        </p:nvCxnSpPr>
        <p:spPr>
          <a:xfrm>
            <a:off x="5088466" y="2357965"/>
            <a:ext cx="541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39B9ADA-9694-4FAA-AFE2-FB6AC3C31B14}"/>
              </a:ext>
            </a:extLst>
          </p:cNvPr>
          <p:cNvSpPr/>
          <p:nvPr/>
        </p:nvSpPr>
        <p:spPr>
          <a:xfrm>
            <a:off x="5748866" y="2116665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FSM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8802F8-BF12-4D7F-B95F-1EFD90DFD654}"/>
              </a:ext>
            </a:extLst>
          </p:cNvPr>
          <p:cNvSpPr/>
          <p:nvPr/>
        </p:nvSpPr>
        <p:spPr>
          <a:xfrm>
            <a:off x="3936999" y="5123665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亂數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230824-E7AF-4357-85CE-27D481C72EBE}"/>
              </a:ext>
            </a:extLst>
          </p:cNvPr>
          <p:cNvSpPr/>
          <p:nvPr/>
        </p:nvSpPr>
        <p:spPr>
          <a:xfrm>
            <a:off x="3936999" y="4113570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除頻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89B1-D4B1-4B41-8B25-7D1EC6D398F5}"/>
              </a:ext>
            </a:extLst>
          </p:cNvPr>
          <p:cNvSpPr/>
          <p:nvPr/>
        </p:nvSpPr>
        <p:spPr>
          <a:xfrm>
            <a:off x="3936999" y="3103476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B4BAD1-8BD1-4427-8056-6D287A0DC25C}"/>
              </a:ext>
            </a:extLst>
          </p:cNvPr>
          <p:cNvSpPr/>
          <p:nvPr/>
        </p:nvSpPr>
        <p:spPr>
          <a:xfrm>
            <a:off x="1532467" y="2116665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SWL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SWR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F1EB2F-3926-450E-AF57-CC654DB788FC}"/>
              </a:ext>
            </a:extLst>
          </p:cNvPr>
          <p:cNvCxnSpPr/>
          <p:nvPr/>
        </p:nvCxnSpPr>
        <p:spPr>
          <a:xfrm>
            <a:off x="2971800" y="2357965"/>
            <a:ext cx="541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6AA4B22-85A7-4585-9990-E677D8C58381}"/>
              </a:ext>
            </a:extLst>
          </p:cNvPr>
          <p:cNvCxnSpPr>
            <a:cxnSpLocks/>
          </p:cNvCxnSpPr>
          <p:nvPr/>
        </p:nvCxnSpPr>
        <p:spPr>
          <a:xfrm flipH="1">
            <a:off x="5333999" y="2692400"/>
            <a:ext cx="296333" cy="23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8B2A8-2C6F-4903-8B1C-E4CDDECA1361}"/>
              </a:ext>
            </a:extLst>
          </p:cNvPr>
          <p:cNvCxnSpPr>
            <a:cxnSpLocks/>
          </p:cNvCxnSpPr>
          <p:nvPr/>
        </p:nvCxnSpPr>
        <p:spPr>
          <a:xfrm flipV="1">
            <a:off x="4597399" y="3691468"/>
            <a:ext cx="0" cy="2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522EB8A-35C6-4D55-B37A-1B6C99FC625B}"/>
              </a:ext>
            </a:extLst>
          </p:cNvPr>
          <p:cNvCxnSpPr>
            <a:cxnSpLocks/>
          </p:cNvCxnSpPr>
          <p:nvPr/>
        </p:nvCxnSpPr>
        <p:spPr>
          <a:xfrm flipV="1">
            <a:off x="4597399" y="4707468"/>
            <a:ext cx="0" cy="2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0ED6A8EB-7DE2-4FAF-A8A3-8A8A4162F8FF}"/>
              </a:ext>
            </a:extLst>
          </p:cNvPr>
          <p:cNvCxnSpPr/>
          <p:nvPr/>
        </p:nvCxnSpPr>
        <p:spPr>
          <a:xfrm rot="16200000" flipV="1">
            <a:off x="2349893" y="3896391"/>
            <a:ext cx="2556149" cy="381000"/>
          </a:xfrm>
          <a:prstGeom prst="bentConnector3">
            <a:avLst>
              <a:gd name="adj1" fmla="val 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2DD6794-D98E-49A8-BBD0-4DFBDE13DB70}"/>
              </a:ext>
            </a:extLst>
          </p:cNvPr>
          <p:cNvCxnSpPr/>
          <p:nvPr/>
        </p:nvCxnSpPr>
        <p:spPr>
          <a:xfrm flipV="1">
            <a:off x="3598333" y="2599265"/>
            <a:ext cx="1883832" cy="2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A33023-3D32-4414-8503-21570414CF54}"/>
              </a:ext>
            </a:extLst>
          </p:cNvPr>
          <p:cNvSpPr/>
          <p:nvPr/>
        </p:nvSpPr>
        <p:spPr>
          <a:xfrm>
            <a:off x="7569199" y="3103476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分數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8947C4-FCF6-494A-BC8B-CE2D87E85D67}"/>
              </a:ext>
            </a:extLst>
          </p:cNvPr>
          <p:cNvSpPr/>
          <p:nvPr/>
        </p:nvSpPr>
        <p:spPr>
          <a:xfrm>
            <a:off x="6756399" y="3979333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reg</a:t>
            </a:r>
            <a:r>
              <a:rPr lang="zh-TW" altLang="en-US" dirty="0">
                <a:solidFill>
                  <a:schemeClr val="tx1"/>
                </a:solidFill>
              </a:rPr>
              <a:t>左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3FDC8FC-48A3-4632-BF44-537B5CEF34BE}"/>
              </a:ext>
            </a:extLst>
          </p:cNvPr>
          <p:cNvSpPr/>
          <p:nvPr/>
        </p:nvSpPr>
        <p:spPr>
          <a:xfrm>
            <a:off x="8407399" y="3979333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reg</a:t>
            </a:r>
            <a:r>
              <a:rPr lang="zh-TW" altLang="en-US" dirty="0">
                <a:solidFill>
                  <a:schemeClr val="tx1"/>
                </a:solidFill>
              </a:rPr>
              <a:t>右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9C22278-6B4D-425B-92D9-679487425897}"/>
              </a:ext>
            </a:extLst>
          </p:cNvPr>
          <p:cNvSpPr/>
          <p:nvPr/>
        </p:nvSpPr>
        <p:spPr>
          <a:xfrm>
            <a:off x="6756399" y="4995333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r>
              <a:rPr lang="zh-TW" altLang="en-US" dirty="0">
                <a:solidFill>
                  <a:schemeClr val="tx1"/>
                </a:solidFill>
              </a:rPr>
              <a:t>段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C78EA0-2C78-4B40-B818-0FEFE39C1661}"/>
              </a:ext>
            </a:extLst>
          </p:cNvPr>
          <p:cNvSpPr/>
          <p:nvPr/>
        </p:nvSpPr>
        <p:spPr>
          <a:xfrm>
            <a:off x="8381997" y="4989427"/>
            <a:ext cx="1320800" cy="48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掃描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BF77C0B-B5F8-44AE-8E04-1D3BC89BF1F1}"/>
              </a:ext>
            </a:extLst>
          </p:cNvPr>
          <p:cNvCxnSpPr>
            <a:cxnSpLocks/>
          </p:cNvCxnSpPr>
          <p:nvPr/>
        </p:nvCxnSpPr>
        <p:spPr>
          <a:xfrm>
            <a:off x="7069666" y="2704040"/>
            <a:ext cx="296332" cy="2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CE655C1-9F20-4D7F-9824-B92AEA7EEA8C}"/>
              </a:ext>
            </a:extLst>
          </p:cNvPr>
          <p:cNvCxnSpPr>
            <a:cxnSpLocks/>
          </p:cNvCxnSpPr>
          <p:nvPr/>
        </p:nvCxnSpPr>
        <p:spPr>
          <a:xfrm flipH="1">
            <a:off x="7480300" y="3691379"/>
            <a:ext cx="228604" cy="18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8C2677C-C45C-4053-9DCC-CED356E89D4A}"/>
              </a:ext>
            </a:extLst>
          </p:cNvPr>
          <p:cNvCxnSpPr>
            <a:cxnSpLocks/>
          </p:cNvCxnSpPr>
          <p:nvPr/>
        </p:nvCxnSpPr>
        <p:spPr>
          <a:xfrm>
            <a:off x="8407399" y="3691379"/>
            <a:ext cx="203199" cy="20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7D05E4E-3626-41A3-BCC6-F684E281DDA4}"/>
              </a:ext>
            </a:extLst>
          </p:cNvPr>
          <p:cNvCxnSpPr>
            <a:cxnSpLocks/>
          </p:cNvCxnSpPr>
          <p:nvPr/>
        </p:nvCxnSpPr>
        <p:spPr>
          <a:xfrm>
            <a:off x="7416799" y="4541660"/>
            <a:ext cx="0" cy="33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5582A44-5A15-444E-9D90-B8AF9F72C600}"/>
              </a:ext>
            </a:extLst>
          </p:cNvPr>
          <p:cNvCxnSpPr>
            <a:cxnSpLocks/>
          </p:cNvCxnSpPr>
          <p:nvPr/>
        </p:nvCxnSpPr>
        <p:spPr>
          <a:xfrm flipH="1">
            <a:off x="8077198" y="4596170"/>
            <a:ext cx="533401" cy="23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A3C5E8A-6206-42B2-A4BE-9A5FFCA0FC33}"/>
              </a:ext>
            </a:extLst>
          </p:cNvPr>
          <p:cNvCxnSpPr>
            <a:cxnSpLocks/>
          </p:cNvCxnSpPr>
          <p:nvPr/>
        </p:nvCxnSpPr>
        <p:spPr>
          <a:xfrm flipH="1">
            <a:off x="8102599" y="5230727"/>
            <a:ext cx="241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7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EE66D-F838-49D9-83D5-C8919F6F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6650B-C758-49F2-91DB-3DDD580E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66669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63FAB422187F4184BF9748561CE34A" ma:contentTypeVersion="11" ma:contentTypeDescription="建立新的文件。" ma:contentTypeScope="" ma:versionID="117677b99e951104f2f3762d15ab95ea">
  <xsd:schema xmlns:xsd="http://www.w3.org/2001/XMLSchema" xmlns:xs="http://www.w3.org/2001/XMLSchema" xmlns:p="http://schemas.microsoft.com/office/2006/metadata/properties" xmlns:ns3="109a71a5-a632-4bf0-a8a0-5a345004312b" targetNamespace="http://schemas.microsoft.com/office/2006/metadata/properties" ma:root="true" ma:fieldsID="2197c55304e5f6607e05fc05714995fc" ns3:_="">
    <xsd:import namespace="109a71a5-a632-4bf0-a8a0-5a34500431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a71a5-a632-4bf0-a8a0-5a3450043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0A849E-12A1-4180-97CF-1C028F019F1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109a71a5-a632-4bf0-a8a0-5a345004312b"/>
  </ds:schemaRefs>
</ds:datastoreItem>
</file>

<file path=customXml/itemProps2.xml><?xml version="1.0" encoding="utf-8"?>
<ds:datastoreItem xmlns:ds="http://schemas.openxmlformats.org/officeDocument/2006/customXml" ds:itemID="{5C69180A-F052-4A88-8E3E-D3661F092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A2AFC3-0576-482A-AE5E-09D921EC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9a71a5-a632-4bf0-a8a0-5a3450043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1550</TotalTime>
  <Words>95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Gill Sans MT</vt:lpstr>
      <vt:lpstr>圖庫</vt:lpstr>
      <vt:lpstr>Fpga專題實習報告 hw3_乒乓球</vt:lpstr>
      <vt:lpstr>需求 </vt:lpstr>
      <vt:lpstr>分析(fms贏球邏輯)</vt:lpstr>
      <vt:lpstr>設計架構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Fpga專題實習報告</dc:title>
  <dc:creator>電子系一甲-劉益志</dc:creator>
  <cp:lastModifiedBy>電子系一甲-劉益志</cp:lastModifiedBy>
  <cp:revision>9</cp:revision>
  <dcterms:created xsi:type="dcterms:W3CDTF">2022-11-07T17:46:42Z</dcterms:created>
  <dcterms:modified xsi:type="dcterms:W3CDTF">2022-11-09T06:49:51Z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0x0101001563FAB422187F4184BF9748561CE34A</vt:lpwstr>
  </property>
</Properties>
</file>