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eweb.sce.uhcl.edu/xiaokun/Doc/Teaching/CENG4265/ug585-Zynq-7000-TRM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eweb.sce.uhcl.edu/xiaokun/Doc/Teaching/CENG4265/ug585-Zynq-7000-TRM.pdf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67C35-1970-6144-B19F-5955C9884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SOC_HW_3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33B356-C76A-10FB-F8CD-B8549DF0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C108112135_</a:t>
            </a:r>
            <a:r>
              <a:rPr lang="zh-TW" altLang="en-US" dirty="0"/>
              <a:t>劉益志</a:t>
            </a:r>
          </a:p>
        </p:txBody>
      </p:sp>
    </p:spTree>
    <p:extLst>
      <p:ext uri="{BB962C8B-B14F-4D97-AF65-F5344CB8AC3E}">
        <p14:creationId xmlns:p14="http://schemas.microsoft.com/office/powerpoint/2010/main" val="360317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手冊</a:t>
            </a:r>
            <a:r>
              <a:rPr lang="en-US" altLang="zh-TW" dirty="0"/>
              <a:t>-</a:t>
            </a:r>
            <a:r>
              <a:rPr lang="zh-TW" altLang="en-US" dirty="0"/>
              <a:t>中斷有關暫存器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E7D2371-BEF7-CB1F-3A69-194E8C112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639"/>
            <a:ext cx="3999433" cy="4076842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FA4D17-668F-C0B4-C5D1-14F2A6F79DDE}"/>
              </a:ext>
            </a:extLst>
          </p:cNvPr>
          <p:cNvSpPr txBox="1"/>
          <p:nvPr/>
        </p:nvSpPr>
        <p:spPr>
          <a:xfrm>
            <a:off x="5540828" y="5272091"/>
            <a:ext cx="610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Zynq-7000 SoC Technical Reference Manual (UG585) (uhcl.edu)</a:t>
            </a:r>
            <a:r>
              <a:rPr lang="en-US" altLang="zh-TW" dirty="0"/>
              <a:t>,P233-234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58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Block_Design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98E029-C359-C19C-A0EA-B2847821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中斷啟用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62312D-3866-CC6A-F238-CB513D3D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70" y="2134677"/>
            <a:ext cx="6143383" cy="30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6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Block_Design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98E029-C359-C19C-A0EA-B2847821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AXI_GPIO</a:t>
            </a:r>
            <a:r>
              <a:rPr lang="zh-TW" altLang="en-US" dirty="0"/>
              <a:t>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4EC5DE-EB38-E81E-05F4-E599BDBF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38" y="3220153"/>
            <a:ext cx="4198450" cy="1839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B98562-516B-F082-CA2E-53FED874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91" y="2185851"/>
            <a:ext cx="4578162" cy="35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Block_Design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98E029-C359-C19C-A0EA-B2847821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AXI_GPIO</a:t>
            </a:r>
            <a:r>
              <a:rPr lang="zh-TW" altLang="en-US" dirty="0"/>
              <a:t>設定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F6F660-0E1A-FACE-7DA2-2F669D01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08" y="2314165"/>
            <a:ext cx="8086695" cy="35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SDK-</a:t>
            </a:r>
            <a:r>
              <a:rPr lang="zh-TW" altLang="en-US" dirty="0"/>
              <a:t>函式庫設定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888FDD7-AFF5-BFE1-EC31-3C15F7D87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04" y="2026204"/>
            <a:ext cx="7640116" cy="3429479"/>
          </a:xfrm>
        </p:spPr>
      </p:pic>
    </p:spTree>
    <p:extLst>
      <p:ext uri="{BB962C8B-B14F-4D97-AF65-F5344CB8AC3E}">
        <p14:creationId xmlns:p14="http://schemas.microsoft.com/office/powerpoint/2010/main" val="15385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SDK-</a:t>
            </a:r>
            <a:r>
              <a:rPr lang="zh-TW" altLang="en-US" dirty="0"/>
              <a:t>中斷初始化設定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56626F0-7D00-B6F2-97B6-6C167E27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71" y="2654942"/>
            <a:ext cx="9183382" cy="2172003"/>
          </a:xfrm>
        </p:spPr>
      </p:pic>
    </p:spTree>
    <p:extLst>
      <p:ext uri="{BB962C8B-B14F-4D97-AF65-F5344CB8AC3E}">
        <p14:creationId xmlns:p14="http://schemas.microsoft.com/office/powerpoint/2010/main" val="28131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SDK-</a:t>
            </a:r>
            <a:r>
              <a:rPr lang="zh-TW" altLang="en-US" dirty="0"/>
              <a:t>計數</a:t>
            </a:r>
            <a:r>
              <a:rPr lang="en-US" altLang="zh-TW" dirty="0"/>
              <a:t>LED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34F91CF-A42D-6C19-C7DC-3368EBD6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816" y="2221494"/>
            <a:ext cx="5496692" cy="3038899"/>
          </a:xfrm>
        </p:spPr>
      </p:pic>
    </p:spTree>
    <p:extLst>
      <p:ext uri="{BB962C8B-B14F-4D97-AF65-F5344CB8AC3E}">
        <p14:creationId xmlns:p14="http://schemas.microsoft.com/office/powerpoint/2010/main" val="21487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SDK-ISR</a:t>
            </a:r>
            <a:r>
              <a:rPr lang="zh-TW" altLang="en-US" dirty="0"/>
              <a:t>內容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C4FC44B-BE5C-6426-78B9-8D162027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52" y="2366211"/>
            <a:ext cx="6549567" cy="2702178"/>
          </a:xfrm>
        </p:spPr>
      </p:pic>
    </p:spTree>
    <p:extLst>
      <p:ext uri="{BB962C8B-B14F-4D97-AF65-F5344CB8AC3E}">
        <p14:creationId xmlns:p14="http://schemas.microsoft.com/office/powerpoint/2010/main" val="177988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SDK-ISR</a:t>
            </a:r>
            <a:r>
              <a:rPr lang="zh-TW" altLang="en-US" dirty="0"/>
              <a:t>編號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FDABD07-0FD1-0582-459F-01C18CEB6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44" y="1853754"/>
            <a:ext cx="5224929" cy="404202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CE8FCB-E84E-7A40-0B41-6DF2D0A0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1" y="2161982"/>
            <a:ext cx="5393681" cy="387351"/>
          </a:xfrm>
          <a:prstGeom prst="rect">
            <a:avLst/>
          </a:prstGeom>
        </p:spPr>
      </p:pic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8E035F1E-2412-1434-469D-30B27AFEA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6" y="3066524"/>
            <a:ext cx="5747549" cy="124214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B1FA3C-904F-AD49-C630-0316AD052C1F}"/>
              </a:ext>
            </a:extLst>
          </p:cNvPr>
          <p:cNvSpPr txBox="1"/>
          <p:nvPr/>
        </p:nvSpPr>
        <p:spPr>
          <a:xfrm>
            <a:off x="6096000" y="5347297"/>
            <a:ext cx="5288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Zynq-7000 SoC Technical Reference Manual (UG585) (uhcl.edu)</a:t>
            </a:r>
            <a:r>
              <a:rPr lang="en-US" altLang="zh-TW" dirty="0"/>
              <a:t>,P231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38950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341</TotalTime>
  <Words>76</Words>
  <Application>Microsoft Office PowerPoint</Application>
  <PresentationFormat>寬螢幕</PresentationFormat>
  <Paragraphs>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圖庫</vt:lpstr>
      <vt:lpstr>SOC_HW_3</vt:lpstr>
      <vt:lpstr>Block_Design</vt:lpstr>
      <vt:lpstr>Block_Design</vt:lpstr>
      <vt:lpstr>Block_Design</vt:lpstr>
      <vt:lpstr>SDK-函式庫設定</vt:lpstr>
      <vt:lpstr>SDK-中斷初始化設定</vt:lpstr>
      <vt:lpstr>SDK-計數LED</vt:lpstr>
      <vt:lpstr>SDK-ISR內容</vt:lpstr>
      <vt:lpstr>SDK-ISR編號</vt:lpstr>
      <vt:lpstr>手冊-中斷有關暫存器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SOC_HW_2</dc:title>
  <dc:creator>益志 劉</dc:creator>
  <cp:lastModifiedBy>益志 劉</cp:lastModifiedBy>
  <cp:revision>3</cp:revision>
  <dcterms:created xsi:type="dcterms:W3CDTF">2023-11-09T04:55:27Z</dcterms:created>
  <dcterms:modified xsi:type="dcterms:W3CDTF">2024-01-10T19:34:50Z</dcterms:modified>
</cp:coreProperties>
</file>