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2" r:id="rId8"/>
    <p:sldId id="266" r:id="rId9"/>
    <p:sldId id="273" r:id="rId10"/>
    <p:sldId id="268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496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2024/1/12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A20-BDF1-4767-AAFE-6DDA61F549C8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0B8-5A17-43D7-AE47-670B6B7C3468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8224-5E22-4EF3-88E4-DD770D113CE8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2502-05CF-4CA7-9174-5859A117338C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31FE-EBC7-4FD4-95FF-2C0725560523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384-C96C-4224-ADE5-38045489E806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D8F4-B7A5-44F5-B29F-D528BCEACE56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E2CB-7433-42E3-939C-F4B555E13C47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FBE5-8885-4384-AE94-E4C2122896B3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4811-B661-4BD9-93E8-817BBA00F452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F596-F1D7-4953-8C48-1B04D31F7494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5A3125-D92F-435D-9C97-00D27154B46C}" type="datetime1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982025" y="6369315"/>
            <a:ext cx="49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88234" y="6373602"/>
            <a:ext cx="2474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D11E200-AD0D-E821-C810-EB471929F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C108112135_</a:t>
            </a:r>
            <a:r>
              <a:rPr lang="zh-TW" altLang="en-US" dirty="0"/>
              <a:t>劉益志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57DF865-9515-EEF7-A0D6-C681B0015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期末專題</a:t>
            </a:r>
            <a:r>
              <a:rPr lang="en-US" altLang="zh-TW" dirty="0"/>
              <a:t>(</a:t>
            </a:r>
            <a:r>
              <a:rPr lang="zh-TW" altLang="en-US" dirty="0"/>
              <a:t>密碼鎖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28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00F7C1-CF4A-7099-649D-B617476F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API_PS(</a:t>
            </a:r>
            <a:r>
              <a:rPr lang="zh-TW" altLang="en-US" dirty="0"/>
              <a:t>密碼比對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8D6078-B7F8-41C4-9989-F3780BF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AF1794-46AB-B2B4-9049-E89104AA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FBAA6DF3-225C-6D5F-1110-8F1819F21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887955"/>
              </p:ext>
            </p:extLst>
          </p:nvPr>
        </p:nvGraphicFramePr>
        <p:xfrm>
          <a:off x="838200" y="1201738"/>
          <a:ext cx="5761383" cy="2875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7788">
                  <a:extLst>
                    <a:ext uri="{9D8B030D-6E8A-4147-A177-3AD203B41FA5}">
                      <a16:colId xmlns:a16="http://schemas.microsoft.com/office/drawing/2014/main" val="1155557663"/>
                    </a:ext>
                  </a:extLst>
                </a:gridCol>
                <a:gridCol w="4423595">
                  <a:extLst>
                    <a:ext uri="{9D8B030D-6E8A-4147-A177-3AD203B41FA5}">
                      <a16:colId xmlns:a16="http://schemas.microsoft.com/office/drawing/2014/main" val="391385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3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透過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AXI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從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傳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資料大小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:4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位元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47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透過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AXI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傳送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正確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不正確且錯誤一次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不正確且錯誤三次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不正確且錯誤五次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3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預期功能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比對設定密碼，及控制顯示輸出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11596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4FACD2FC-1C8F-FEA5-C50C-5E87CB2E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66" y="1530230"/>
            <a:ext cx="5162022" cy="37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00F7C1-CF4A-7099-649D-B617476F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API_PL(LED</a:t>
            </a:r>
            <a:r>
              <a:rPr lang="zh-TW" altLang="en-US" dirty="0"/>
              <a:t>顯示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8D6078-B7F8-41C4-9989-F3780BF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/23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AF1794-46AB-B2B4-9049-E89104AA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846ACFAF-537F-D0D3-16F5-0529BCB6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557665"/>
              </p:ext>
            </p:extLst>
          </p:nvPr>
        </p:nvGraphicFramePr>
        <p:xfrm>
          <a:off x="838200" y="1201738"/>
          <a:ext cx="10515600" cy="16414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583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77780039"/>
                    </a:ext>
                  </a:extLst>
                </a:gridCol>
              </a:tblGrid>
              <a:tr h="430212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478"/>
                  </a:ext>
                </a:extLst>
              </a:tr>
              <a:tr h="46958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AXI:</a:t>
                      </a:r>
                      <a:r>
                        <a:rPr lang="zh-TW" altLang="en-US" sz="1600" dirty="0"/>
                        <a:t>不正確且錯誤一次</a:t>
                      </a:r>
                      <a:r>
                        <a:rPr lang="en-US" altLang="zh-TW" sz="1600" dirty="0"/>
                        <a:t>,</a:t>
                      </a:r>
                      <a:r>
                        <a:rPr lang="zh-TW" altLang="en-US" sz="1600" dirty="0"/>
                        <a:t>正確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led</a:t>
                      </a:r>
                      <a:r>
                        <a:rPr lang="zh-TW" altLang="en-US" sz="1600" dirty="0"/>
                        <a:t>閃三下</a:t>
                      </a:r>
                      <a:r>
                        <a:rPr lang="en-US" altLang="zh-TW" sz="1600" dirty="0"/>
                        <a:t>,</a:t>
                      </a:r>
                      <a:r>
                        <a:rPr lang="zh-TW" altLang="en-US" sz="1600" dirty="0"/>
                        <a:t>清空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預期功能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顯示密碼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35288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D2C2A916-A0EB-6EF5-932F-194EB450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64" y="3257911"/>
            <a:ext cx="5505733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8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00F7C1-CF4A-7099-649D-B617476F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API_PL(SW)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8D6078-B7F8-41C4-9989-F3780BF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AF1794-46AB-B2B4-9049-E89104AA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846ACFAF-537F-D0D3-16F5-0529BCB6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337059"/>
              </p:ext>
            </p:extLst>
          </p:nvPr>
        </p:nvGraphicFramePr>
        <p:xfrm>
          <a:off x="838200" y="1201738"/>
          <a:ext cx="10515600" cy="1922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583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7778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478"/>
                  </a:ext>
                </a:extLst>
              </a:tr>
              <a:tr h="60134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AXI:</a:t>
                      </a:r>
                      <a:r>
                        <a:rPr lang="zh-TW" altLang="en-US" sz="1600" dirty="0"/>
                        <a:t>不正確且錯誤三次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Password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SW</a:t>
                      </a:r>
                      <a:r>
                        <a:rPr lang="zh-TW" altLang="en-US" sz="1600" dirty="0"/>
                        <a:t>暫停輸入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預期功能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輸入密碼</a:t>
                      </a:r>
                      <a:r>
                        <a:rPr lang="en-US" altLang="zh-TW" sz="1600" dirty="0"/>
                        <a:t>,</a:t>
                      </a:r>
                      <a:r>
                        <a:rPr lang="zh-TW" altLang="en-US" sz="1600" dirty="0"/>
                        <a:t>清除畫面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35288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DA2A4AA7-D3A4-EA7B-7823-977570AB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2" y="3374707"/>
            <a:ext cx="4730993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00F7C1-CF4A-7099-649D-B617476F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API_PL(</a:t>
            </a:r>
            <a:r>
              <a:rPr lang="zh-TW" altLang="en-US" dirty="0"/>
              <a:t>蜂鳴器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8D6078-B7F8-41C4-9989-F3780BF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AF1794-46AB-B2B4-9049-E89104AA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846ACFAF-537F-D0D3-16F5-0529BCB6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324153"/>
              </p:ext>
            </p:extLst>
          </p:nvPr>
        </p:nvGraphicFramePr>
        <p:xfrm>
          <a:off x="838200" y="1201738"/>
          <a:ext cx="10515600" cy="1582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583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7778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478"/>
                  </a:ext>
                </a:extLst>
              </a:tr>
              <a:tr h="46958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AXI:</a:t>
                      </a:r>
                      <a:r>
                        <a:rPr lang="zh-TW" altLang="en-US" sz="1600" dirty="0"/>
                        <a:t>不正確且錯誤五次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蜂鳴起響起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預期功能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產生警報聲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3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1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EFC007-6043-CB66-32D9-ACC1D3AB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cs typeface="Calibri" panose="020F0502020204030204" pitchFamily="34" charset="0"/>
              </a:rPr>
              <a:t>功能</a:t>
            </a:r>
            <a:r>
              <a:rPr lang="en-US" altLang="zh-TW" sz="1800" dirty="0">
                <a:latin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pPr marL="360000" indent="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比較對正確解鎖後</a:t>
            </a:r>
            <a:r>
              <a:rPr lang="en-US" altLang="zh-TW" sz="1600">
                <a:latin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en-US" altLang="zh-TW">
                <a:latin typeface="標楷體" panose="03000509000000000000" pitchFamily="65" charset="-120"/>
                <a:cs typeface="Calibri" panose="020F0502020204030204" pitchFamily="34" charset="0"/>
              </a:rPr>
              <a:t>LED</a:t>
            </a:r>
            <a:r>
              <a:rPr lang="zh-TW" altLang="en-US" sz="1600">
                <a:latin typeface="標楷體" panose="03000509000000000000" pitchFamily="65" charset="-120"/>
                <a:cs typeface="Calibri" panose="020F0502020204030204" pitchFamily="34" charset="0"/>
              </a:rPr>
              <a:t>閃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三下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360000" indent="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密碼只能一組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關電後可以啟用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360000" indent="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三次失敗後鎖定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5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秒</a:t>
            </a:r>
            <a:endParaRPr lang="en-US" altLang="zh-TW" sz="1600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pPr marL="360000" indent="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五次失敗蜂鳴器響起</a:t>
            </a:r>
            <a:endParaRPr lang="en-US" altLang="zh-TW" sz="1600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pPr marL="360000" indent="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cs typeface="Calibri" panose="020F0502020204030204" pitchFamily="34" charset="0"/>
              </a:rPr>
              <a:t>PS</a:t>
            </a:r>
            <a:r>
              <a:rPr lang="zh-TW" altLang="en-US" dirty="0">
                <a:latin typeface="標楷體" panose="03000509000000000000" pitchFamily="65" charset="-120"/>
                <a:cs typeface="Calibri" panose="020F0502020204030204" pitchFamily="34" charset="0"/>
              </a:rPr>
              <a:t>端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密碼設定</a:t>
            </a:r>
            <a:endParaRPr lang="en-US" altLang="zh-TW" sz="1600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pPr marL="360000" indent="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cs typeface="Calibri" panose="020F0502020204030204" pitchFamily="34" charset="0"/>
              </a:rPr>
              <a:t>0~9</a:t>
            </a:r>
            <a:r>
              <a:rPr lang="zh-TW" altLang="en-US" dirty="0">
                <a:latin typeface="標楷體" panose="03000509000000000000" pitchFamily="65" charset="-120"/>
                <a:cs typeface="Calibri" panose="020F0502020204030204" pitchFamily="34" charset="0"/>
              </a:rPr>
              <a:t>的輸入</a:t>
            </a:r>
            <a:endParaRPr lang="en-US" altLang="zh-TW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pPr marL="360000" indent="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關電源後可啟用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固化到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PingFang TC"/>
              </a:rPr>
              <a:t>QSPI FLASH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360000" indent="0">
              <a:spcBef>
                <a:spcPts val="0"/>
              </a:spcBef>
              <a:buClr>
                <a:schemeClr val="tx1"/>
              </a:buClr>
              <a:buNone/>
            </a:pPr>
            <a:endParaRPr lang="en-US" altLang="zh-TW" sz="1600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sz="1900" dirty="0">
                <a:latin typeface="標楷體" panose="03000509000000000000" pitchFamily="65" charset="-120"/>
                <a:cs typeface="Calibri" panose="020F0502020204030204" pitchFamily="34" charset="0"/>
              </a:rPr>
              <a:t>效能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:1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秒內解鎖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,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頻率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100MKhz</a:t>
            </a: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sz="1900" dirty="0">
                <a:latin typeface="標楷體" panose="03000509000000000000" pitchFamily="65" charset="-120"/>
                <a:cs typeface="Calibri" panose="020F0502020204030204" pitchFamily="34" charset="0"/>
              </a:rPr>
              <a:t>介面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en-US" altLang="zh-TW" dirty="0">
                <a:latin typeface="標楷體" panose="03000509000000000000" pitchFamily="65" charset="-120"/>
                <a:cs typeface="Calibri" panose="020F0502020204030204" pitchFamily="34" charset="0"/>
              </a:rPr>
              <a:t>AXI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,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七段顯示器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,Butten</a:t>
            </a: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sz="1900" dirty="0">
                <a:latin typeface="標楷體" panose="03000509000000000000" pitchFamily="65" charset="-120"/>
                <a:cs typeface="Calibri" panose="020F0502020204030204" pitchFamily="34" charset="0"/>
              </a:rPr>
              <a:t>限制</a:t>
            </a:r>
            <a:r>
              <a:rPr lang="en-US" altLang="zh-TW" sz="1900" dirty="0">
                <a:latin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不能同時有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2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組密碼</a:t>
            </a:r>
            <a:endParaRPr lang="en-US" altLang="zh-TW" sz="1600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sz="1900" dirty="0">
                <a:latin typeface="標楷體" panose="03000509000000000000" pitchFamily="65" charset="-120"/>
                <a:cs typeface="Calibri" panose="020F0502020204030204" pitchFamily="34" charset="0"/>
              </a:rPr>
              <a:t>驗收</a:t>
            </a:r>
            <a:r>
              <a:rPr lang="en-US" altLang="zh-TW" sz="1900" dirty="0">
                <a:latin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latin typeface="標楷體" panose="03000509000000000000" pitchFamily="65" charset="-120"/>
                <a:cs typeface="Calibri" panose="020F0502020204030204" pitchFamily="34" charset="0"/>
              </a:rPr>
              <a:t>vivado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驗證觀察波型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撰寫相對應的</a:t>
            </a:r>
            <a:r>
              <a:rPr lang="en-US" altLang="zh-TW" sz="1600" dirty="0">
                <a:latin typeface="標楷體" panose="03000509000000000000" pitchFamily="65" charset="-120"/>
                <a:cs typeface="Calibri" panose="020F0502020204030204" pitchFamily="34" charset="0"/>
              </a:rPr>
              <a:t>testbench)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標楷體" panose="03000509000000000000" pitchFamily="65" charset="-120"/>
                <a:cs typeface="Calibri" panose="020F0502020204030204" pitchFamily="34" charset="0"/>
              </a:rPr>
              <a:t>依功能需求去使用測試</a:t>
            </a:r>
            <a:endParaRPr lang="en-US" altLang="zh-TW" sz="1600" dirty="0">
              <a:latin typeface="標楷體" panose="03000509000000000000" pitchFamily="65" charset="-12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75DBBB-C241-3799-92C4-4AD9EAA8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E2D875-1DC4-6B48-CC69-E345360E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B8FF4C-47B3-A997-9FB4-4144D60F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4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691082B-CE3E-F75F-1E88-F7877196D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595558"/>
              </p:ext>
            </p:extLst>
          </p:nvPr>
        </p:nvGraphicFramePr>
        <p:xfrm>
          <a:off x="838200" y="1284974"/>
          <a:ext cx="10515597" cy="49236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047287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53903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03258995"/>
                    </a:ext>
                  </a:extLst>
                </a:gridCol>
              </a:tblGrid>
              <a:tr h="703381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功能驗收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04300"/>
                  </a:ext>
                </a:extLst>
              </a:tr>
              <a:tr h="703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比較對正確解鎖後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(LED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閃三下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輸入密碼正確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眼睛看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led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有閃爍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51255"/>
                  </a:ext>
                </a:extLst>
              </a:tr>
              <a:tr h="703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密碼只能一組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關電後可以存在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關電源重新啟動電源操作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開電後能正常動作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0587"/>
                  </a:ext>
                </a:extLst>
              </a:tr>
              <a:tr h="703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三次失敗後鎖定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秒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輸入錯誤密碼三次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按鈕輸入要沒有反應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4487"/>
                  </a:ext>
                </a:extLst>
              </a:tr>
              <a:tr h="703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五次失敗蜂鳴器響起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輸入錯誤密碼五次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觀察蜂鳴器聲音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12270"/>
                  </a:ext>
                </a:extLst>
              </a:tr>
              <a:tr h="703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PS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密碼設定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燒入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PS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端設定密碼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輸入能符合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PS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端設的密碼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64803"/>
                  </a:ext>
                </a:extLst>
              </a:tr>
              <a:tr h="703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0~7</a:t>
                      </a:r>
                      <a:r>
                        <a:rPr lang="zh-TW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的輸入</a:t>
                      </a:r>
                      <a:endParaRPr lang="en-US" altLang="zh-TW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撥動開關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ON,OFF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要依據二進制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位元輸入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1429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9179C9AB-7944-E8EB-8CCD-EA0C57D2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功能驗收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F074AB-FC53-2B0C-70D6-08F5C037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68F1BF-3465-E6D4-61F9-4549AB1C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37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C5C93F4-72FB-A77D-61B6-EC4910A0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硬體按鍵功能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1A8FE6-AD89-0B14-8CC6-3F1B8C13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80346B-34D6-6516-4C21-DCCE0A4B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9" name="Picture 2" descr="▻156◅蜂鳴器有源蜂鳴器5V 採用SOT塑封管電磁式蜂鳴器長音Arduino | 露天市集| 全台最大的網路購物市集">
            <a:extLst>
              <a:ext uri="{FF2B5EF4-FFF2-40B4-BE49-F238E27FC236}">
                <a16:creationId xmlns:a16="http://schemas.microsoft.com/office/drawing/2014/main" id="{D3CC1C67-CEC9-582C-1824-A5004EE1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9" y="4097704"/>
            <a:ext cx="1197570" cy="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78A3AC4-525D-4DE8-7587-A3A849A3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55" y="1707085"/>
            <a:ext cx="4455215" cy="404026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96E29F-E032-CEE3-E1EF-1F8DDD8AB64C}"/>
              </a:ext>
            </a:extLst>
          </p:cNvPr>
          <p:cNvSpPr/>
          <p:nvPr/>
        </p:nvSpPr>
        <p:spPr>
          <a:xfrm>
            <a:off x="6153930" y="4862221"/>
            <a:ext cx="1857955" cy="49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A244F8-CFDA-A872-EEB5-DD919D68FD41}"/>
              </a:ext>
            </a:extLst>
          </p:cNvPr>
          <p:cNvSpPr/>
          <p:nvPr/>
        </p:nvSpPr>
        <p:spPr>
          <a:xfrm>
            <a:off x="2917166" y="4020337"/>
            <a:ext cx="1549418" cy="982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83BA52-F4C6-B6C4-5837-7E558E14C5DE}"/>
              </a:ext>
            </a:extLst>
          </p:cNvPr>
          <p:cNvSpPr txBox="1"/>
          <p:nvPr/>
        </p:nvSpPr>
        <p:spPr>
          <a:xfrm>
            <a:off x="3232323" y="3575627"/>
            <a:ext cx="123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警報器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48E39EE-AD1B-329B-52E7-088F4CA8714D}"/>
              </a:ext>
            </a:extLst>
          </p:cNvPr>
          <p:cNvCxnSpPr>
            <a:cxnSpLocks/>
          </p:cNvCxnSpPr>
          <p:nvPr/>
        </p:nvCxnSpPr>
        <p:spPr>
          <a:xfrm>
            <a:off x="7697809" y="5412603"/>
            <a:ext cx="574838" cy="40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AF94612-91B4-D74A-7EEF-A18E543185CD}"/>
              </a:ext>
            </a:extLst>
          </p:cNvPr>
          <p:cNvSpPr txBox="1"/>
          <p:nvPr/>
        </p:nvSpPr>
        <p:spPr>
          <a:xfrm>
            <a:off x="8268332" y="5634306"/>
            <a:ext cx="123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密碼輸入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778F08-83F4-5CE1-4520-3982CEC6DAFD}"/>
              </a:ext>
            </a:extLst>
          </p:cNvPr>
          <p:cNvSpPr/>
          <p:nvPr/>
        </p:nvSpPr>
        <p:spPr>
          <a:xfrm>
            <a:off x="7293618" y="4121432"/>
            <a:ext cx="344557" cy="49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500A0EA-52D8-9685-EDD9-F7ABB1440F8C}"/>
              </a:ext>
            </a:extLst>
          </p:cNvPr>
          <p:cNvCxnSpPr>
            <a:cxnSpLocks/>
          </p:cNvCxnSpPr>
          <p:nvPr/>
        </p:nvCxnSpPr>
        <p:spPr>
          <a:xfrm>
            <a:off x="7697809" y="4411647"/>
            <a:ext cx="1392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F1892B5-435F-7B57-563A-088C114E3C13}"/>
              </a:ext>
            </a:extLst>
          </p:cNvPr>
          <p:cNvSpPr txBox="1"/>
          <p:nvPr/>
        </p:nvSpPr>
        <p:spPr>
          <a:xfrm>
            <a:off x="9231404" y="4186426"/>
            <a:ext cx="1338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確定跟重製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9BDFDB-8822-3832-9C48-AE36E4C07AC2}"/>
              </a:ext>
            </a:extLst>
          </p:cNvPr>
          <p:cNvSpPr/>
          <p:nvPr/>
        </p:nvSpPr>
        <p:spPr>
          <a:xfrm>
            <a:off x="8149398" y="4592581"/>
            <a:ext cx="237869" cy="820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A261894-82D3-40C4-1B94-9039EC5CD674}"/>
              </a:ext>
            </a:extLst>
          </p:cNvPr>
          <p:cNvCxnSpPr>
            <a:cxnSpLocks/>
          </p:cNvCxnSpPr>
          <p:nvPr/>
        </p:nvCxnSpPr>
        <p:spPr>
          <a:xfrm>
            <a:off x="8466634" y="4889763"/>
            <a:ext cx="634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A1BF3B2-B670-9908-E295-24EFD911DF9E}"/>
              </a:ext>
            </a:extLst>
          </p:cNvPr>
          <p:cNvSpPr txBox="1"/>
          <p:nvPr/>
        </p:nvSpPr>
        <p:spPr>
          <a:xfrm>
            <a:off x="9236955" y="4677555"/>
            <a:ext cx="123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密碼顯示</a:t>
            </a:r>
          </a:p>
        </p:txBody>
      </p:sp>
    </p:spTree>
    <p:extLst>
      <p:ext uri="{BB962C8B-B14F-4D97-AF65-F5344CB8AC3E}">
        <p14:creationId xmlns:p14="http://schemas.microsoft.com/office/powerpoint/2010/main" val="269467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4FEB6A5-1CE1-2CF0-9E75-1A3A5039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547949" cy="164585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</a:rPr>
              <a:t>系統分析說明</a:t>
            </a:r>
            <a:r>
              <a:rPr lang="en-US" altLang="zh-TW" dirty="0">
                <a:latin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</a:rPr>
              <a:t>題目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</a:rPr>
              <a:t>操作端</a:t>
            </a:r>
            <a:endParaRPr lang="en-US" altLang="zh-TW" dirty="0">
              <a:solidFill>
                <a:srgbClr val="FFC000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</a:rPr>
              <a:t>3.</a:t>
            </a:r>
            <a:r>
              <a:rPr lang="zh-TW" altLang="en-US" dirty="0">
                <a:solidFill>
                  <a:srgbClr val="92D050"/>
                </a:solidFill>
                <a:latin typeface="標楷體" panose="03000509000000000000" pitchFamily="65" charset="-120"/>
              </a:rPr>
              <a:t>模組</a:t>
            </a:r>
            <a:endParaRPr lang="en-US" altLang="zh-TW" dirty="0">
              <a:solidFill>
                <a:srgbClr val="92D050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</a:rPr>
              <a:t>4.</a:t>
            </a:r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</a:rPr>
              <a:t>傳輸介面</a:t>
            </a:r>
            <a:endParaRPr lang="en-US" altLang="zh-TW" dirty="0">
              <a:solidFill>
                <a:schemeClr val="accent2"/>
              </a:solidFill>
              <a:latin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0DAC933-CB72-79F9-31CC-18707000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1A16F8-07DD-929C-28B9-4DF5229C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19A411-EBDB-9C3D-8D84-4145FCA1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AABCF7-E91F-0445-71C7-2D19C2AD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69" y="2455953"/>
            <a:ext cx="10865299" cy="34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9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00F7C1-CF4A-7099-649D-B617476F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系統設計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8D6078-B7F8-41C4-9989-F3780BF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AF1794-46AB-B2B4-9049-E89104AA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01BC98D-6220-0AB5-33CC-58592E5B7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395" y="1545430"/>
            <a:ext cx="7512198" cy="4072233"/>
          </a:xfrm>
        </p:spPr>
      </p:pic>
    </p:spTree>
    <p:extLst>
      <p:ext uri="{BB962C8B-B14F-4D97-AF65-F5344CB8AC3E}">
        <p14:creationId xmlns:p14="http://schemas.microsoft.com/office/powerpoint/2010/main" val="417389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0946EC7-0441-5920-E4A4-3A39774E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操作流程圖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856F88-94C5-7652-B62A-05701BCD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649AEC-ACA2-C2D5-7D37-2FF07872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6B818723-C5BF-CB18-F915-5A1CB04B8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69" y="1638568"/>
            <a:ext cx="11365599" cy="3986980"/>
          </a:xfrm>
        </p:spPr>
      </p:pic>
    </p:spTree>
    <p:extLst>
      <p:ext uri="{BB962C8B-B14F-4D97-AF65-F5344CB8AC3E}">
        <p14:creationId xmlns:p14="http://schemas.microsoft.com/office/powerpoint/2010/main" val="301096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00F7C1-CF4A-7099-649D-B617476F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MSC</a:t>
            </a:r>
            <a:r>
              <a:rPr lang="zh-TW" altLang="en-US" dirty="0"/>
              <a:t>圖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8D6078-B7F8-41C4-9989-F3780BF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AF1794-46AB-B2B4-9049-E89104AA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8D9D11A-4508-F8E1-9DB7-6F056DCF6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243" y="1201738"/>
            <a:ext cx="8143514" cy="5037137"/>
          </a:xfrm>
        </p:spPr>
      </p:pic>
    </p:spTree>
    <p:extLst>
      <p:ext uri="{BB962C8B-B14F-4D97-AF65-F5344CB8AC3E}">
        <p14:creationId xmlns:p14="http://schemas.microsoft.com/office/powerpoint/2010/main" val="361929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00F7C1-CF4A-7099-649D-B617476F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API_PS(</a:t>
            </a:r>
            <a:r>
              <a:rPr lang="zh-TW" altLang="en-US" dirty="0"/>
              <a:t>設定密碼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8D6078-B7F8-41C4-9989-F3780BF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/23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AF1794-46AB-B2B4-9049-E89104AA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FBAA6DF3-225C-6D5F-1110-8F1819F21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663284"/>
              </p:ext>
            </p:extLst>
          </p:nvPr>
        </p:nvGraphicFramePr>
        <p:xfrm>
          <a:off x="838200" y="1201738"/>
          <a:ext cx="10515600" cy="15414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555576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3853064"/>
                    </a:ext>
                  </a:extLst>
                </a:gridCol>
              </a:tblGrid>
              <a:tr h="448158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3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設定位元</a:t>
                      </a:r>
                      <a:r>
                        <a:rPr lang="en-US" altLang="zh-TW" sz="1600" dirty="0"/>
                        <a:t>[7:0],0~7</a:t>
                      </a:r>
                      <a:r>
                        <a:rPr lang="zh-TW" altLang="en-US" sz="1600" dirty="0"/>
                        <a:t>組合的密碼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47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正確密碼</a:t>
                      </a:r>
                      <a:endParaRPr lang="en-US" altLang="zh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33916"/>
                  </a:ext>
                </a:extLst>
              </a:tr>
              <a:tr h="387184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預期功能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設定正確密碼並儲存到</a:t>
                      </a:r>
                      <a:r>
                        <a:rPr lang="en-US" altLang="zh-TW" sz="1600" dirty="0"/>
                        <a:t>SD</a:t>
                      </a:r>
                      <a:r>
                        <a:rPr lang="zh-TW" altLang="en-US" sz="1600" dirty="0"/>
                        <a:t>裡面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1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24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89104</TotalTime>
  <Words>478</Words>
  <Application>Microsoft Office PowerPoint</Application>
  <PresentationFormat>寬螢幕</PresentationFormat>
  <Paragraphs>133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PingFang TC</vt:lpstr>
      <vt:lpstr>標楷體</vt:lpstr>
      <vt:lpstr>Arial</vt:lpstr>
      <vt:lpstr>Calibri</vt:lpstr>
      <vt:lpstr>Times New Roman</vt:lpstr>
      <vt:lpstr>Office 佈景主題</vt:lpstr>
      <vt:lpstr> 期末專題(密碼鎖)</vt:lpstr>
      <vt:lpstr>需求分析</vt:lpstr>
      <vt:lpstr>功能驗收</vt:lpstr>
      <vt:lpstr>硬體按鍵功能</vt:lpstr>
      <vt:lpstr>系統分析</vt:lpstr>
      <vt:lpstr>系統設計</vt:lpstr>
      <vt:lpstr>操作流程圖</vt:lpstr>
      <vt:lpstr>MSC圖</vt:lpstr>
      <vt:lpstr>API_PS(設定密碼)</vt:lpstr>
      <vt:lpstr>API_PS(密碼比對)</vt:lpstr>
      <vt:lpstr>API_PL(LED顯示)</vt:lpstr>
      <vt:lpstr>API_PL(SW)</vt:lpstr>
      <vt:lpstr>API_PL(蜂鳴器)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益志 劉</cp:lastModifiedBy>
  <cp:revision>3207</cp:revision>
  <dcterms:created xsi:type="dcterms:W3CDTF">2019-03-11T13:47:46Z</dcterms:created>
  <dcterms:modified xsi:type="dcterms:W3CDTF">2024-01-12T05:45:46Z</dcterms:modified>
</cp:coreProperties>
</file>