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67C35-1970-6144-B19F-5955C9884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SOC_HW_2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33B356-C76A-10FB-F8CD-B8549DF08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C108112135_</a:t>
            </a:r>
            <a:r>
              <a:rPr lang="zh-TW" altLang="en-US" dirty="0"/>
              <a:t>劉益志</a:t>
            </a:r>
          </a:p>
        </p:txBody>
      </p:sp>
    </p:spTree>
    <p:extLst>
      <p:ext uri="{BB962C8B-B14F-4D97-AF65-F5344CB8AC3E}">
        <p14:creationId xmlns:p14="http://schemas.microsoft.com/office/powerpoint/2010/main" val="360317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B8B02-B795-65E8-B447-E4BB1890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Block_Design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B7D56FC-0183-640A-7F22-41F62A14C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055" y="1972581"/>
            <a:ext cx="8939323" cy="3923121"/>
          </a:xfrm>
        </p:spPr>
      </p:pic>
    </p:spTree>
    <p:extLst>
      <p:ext uri="{BB962C8B-B14F-4D97-AF65-F5344CB8AC3E}">
        <p14:creationId xmlns:p14="http://schemas.microsoft.com/office/powerpoint/2010/main" val="409936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8C8CC-D0BB-FB36-CDAE-DEFB1F0E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4752CC-B155-FF0B-EC15-0BA62AED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Function library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415958-BEB5-3F18-F0D5-31395EAA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89562"/>
            <a:ext cx="7005199" cy="14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8C8CC-D0BB-FB36-CDAE-DEFB1F0E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4752CC-B155-FF0B-EC15-0BA62AED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delay Function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C05355-4F98-FE78-F787-2603DF05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40" y="2850735"/>
            <a:ext cx="5024066" cy="21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8C8CC-D0BB-FB36-CDAE-DEFB1F0E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4752CC-B155-FF0B-EC15-0BA62AED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C4043"/>
                </a:solidFill>
                <a:latin typeface="Roboto" panose="02000000000000000000" pitchFamily="2" charset="0"/>
              </a:rPr>
              <a:t>main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5F270D-D3F9-E8AB-9513-B1DEB991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41" y="2015732"/>
            <a:ext cx="7684413" cy="39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4364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5</TotalTime>
  <Words>19</Words>
  <Application>Microsoft Office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Roboto</vt:lpstr>
      <vt:lpstr>圖庫</vt:lpstr>
      <vt:lpstr>SOC_HW_2</vt:lpstr>
      <vt:lpstr>Block_Design</vt:lpstr>
      <vt:lpstr>SDK</vt:lpstr>
      <vt:lpstr>SDK</vt:lpstr>
      <vt:lpstr>SDK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SOC_HW_2</dc:title>
  <dc:creator>益志 劉</dc:creator>
  <cp:lastModifiedBy>益志 劉</cp:lastModifiedBy>
  <cp:revision>1</cp:revision>
  <dcterms:created xsi:type="dcterms:W3CDTF">2023-11-09T04:55:27Z</dcterms:created>
  <dcterms:modified xsi:type="dcterms:W3CDTF">2023-11-09T05:00:56Z</dcterms:modified>
</cp:coreProperties>
</file>