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b3a0485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b3a0485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80251c363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80251c363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80251c363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80251c363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aaaaaaaa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80251c363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80251c363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zenn.dev/ytr0903/articles/197f5386ca430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zenn.dev/ytr0903/articles/197f5386ca4309" TargetMode="External"/><Relationship Id="rId4" Type="http://schemas.openxmlformats.org/officeDocument/2006/relationships/hyperlink" Target="https://www.ragate.co.jp/blog/articles/1266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Nuxt３ </a:t>
            </a:r>
            <a:r>
              <a:rPr lang="ja"/>
              <a:t>勉強会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g-liu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5" y="1288200"/>
            <a:ext cx="7688100" cy="3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ja"/>
              <a:t>Nuxt3</a:t>
            </a:r>
            <a:r>
              <a:rPr lang="ja"/>
              <a:t>についてのご紹介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ja"/>
              <a:t>Nuxt3のメリットについて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ja"/>
              <a:t>Nuxt3の使用方法（現行からNuxt3へ移行した後の対応）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Nuxt３とは？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1500"/>
              <a:t>Nuxt3は、vue.jsベースのJavaScriptフレームワークであるNuxt.jsの最新バージョンで、Vueアプリケーションの開発を効率化するための機能や最適化を提供している。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Nuxt３の</a:t>
            </a:r>
            <a:r>
              <a:rPr lang="ja"/>
              <a:t>メリット</a:t>
            </a:r>
            <a:endParaRPr/>
          </a:p>
        </p:txBody>
      </p:sp>
      <p:sp>
        <p:nvSpPr>
          <p:cNvPr id="104" name="Google Shape;104;p16">
            <a:hlinkClick r:id="rId3"/>
          </p:cNvPr>
          <p:cNvSpPr txBox="1"/>
          <p:nvPr>
            <p:ph idx="1" type="body"/>
          </p:nvPr>
        </p:nvSpPr>
        <p:spPr>
          <a:xfrm>
            <a:off x="729450" y="2078875"/>
            <a:ext cx="7688700" cy="16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ja" sz="1500"/>
              <a:t>自動インポートとTypeScript完全対応による、便利で安全な開発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ja" sz="1500"/>
              <a:t>SSRからエッジ環境まで、すべての環境に対応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ja" sz="1500"/>
              <a:t>ハイパフォーマンスな開発環境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ja" sz="1500"/>
              <a:t>Vite、Vue Routerなどが高度に統合された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ja" sz="1500"/>
              <a:t>多数のライブラリと便利なモジュール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参考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 u="sng">
                <a:solidFill>
                  <a:schemeClr val="hlink"/>
                </a:solidFill>
                <a:hlinkClick r:id="rId3"/>
              </a:rPr>
              <a:t>https://zenn.dev/ytr0903/articles/197f5386ca4309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500" u="sng">
                <a:solidFill>
                  <a:schemeClr val="hlink"/>
                </a:solidFill>
                <a:hlinkClick r:id="rId4"/>
              </a:rPr>
              <a:t>https://www.ragate.co.jp/blog/articles/12663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