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94910" y="2381250"/>
            <a:ext cx="469963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>
                <a:latin typeface="Times New Roman" panose="02020603050405020304" charset="0"/>
                <a:cs typeface="Times New Roman" panose="02020603050405020304" charset="0"/>
              </a:rPr>
              <a:t>Marked-Blog</a:t>
            </a:r>
            <a:endParaRPr lang="en-US" altLang="zh-CN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1635" y="4169410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一款简约的博客系统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 descr="logo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307340"/>
            <a:ext cx="3821430" cy="21888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6345" y="4906645"/>
            <a:ext cx="266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刘</a:t>
            </a:r>
            <a:r>
              <a:rPr lang="zh-CN" altLang="en-US"/>
              <a:t>非凡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9440" y="541020"/>
            <a:ext cx="4787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选用技术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2585720" y="2153920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00745" y="2096770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120" y="2877820"/>
            <a:ext cx="4709160" cy="221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71195" y="5452745"/>
            <a:ext cx="4744085" cy="85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14400" y="3514725"/>
            <a:ext cx="2056765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React-Route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62000" y="3009900"/>
            <a:ext cx="100838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14400" y="4235450"/>
            <a:ext cx="2056765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React-</a:t>
            </a:r>
            <a:r>
              <a:rPr lang="en-US" altLang="zh-CN"/>
              <a:t>Hooks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032125" y="3514725"/>
            <a:ext cx="2056765" cy="438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510915" y="4180205"/>
            <a:ext cx="1264920" cy="494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jsx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653530" y="2877820"/>
            <a:ext cx="4709160" cy="63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r>
              <a:rPr lang="en-US" altLang="zh-CN"/>
              <a:t>Boot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653530" y="3862070"/>
            <a:ext cx="4709160" cy="62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MyBatis-</a:t>
            </a:r>
            <a:r>
              <a:rPr lang="en-US" altLang="zh-CN"/>
              <a:t>Plus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653530" y="4817110"/>
            <a:ext cx="470916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653530" y="5746750"/>
            <a:ext cx="4709160" cy="56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0" y="2829560"/>
            <a:ext cx="4470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Page</a:t>
            </a:r>
            <a:r>
              <a:rPr lang="zh-CN" altLang="en-US" sz="7200"/>
              <a:t>展示</a:t>
            </a:r>
            <a:endParaRPr lang="zh-CN" altLang="en-US" sz="7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42010" y="1048385"/>
            <a:ext cx="10037445" cy="546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4990" y="284480"/>
            <a:ext cx="228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0" y="2829560"/>
            <a:ext cx="4470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Times New Roman" panose="02020603050405020304" charset="0"/>
                <a:cs typeface="Times New Roman" panose="02020603050405020304" charset="0"/>
              </a:rPr>
              <a:t>Page</a:t>
            </a:r>
            <a:r>
              <a:rPr lang="zh-CN" altLang="en-US" sz="7200"/>
              <a:t>展示</a:t>
            </a:r>
            <a:endParaRPr lang="zh-CN" altLang="en-US" sz="72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427480" y="1496695"/>
            <a:ext cx="9519285" cy="478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5465" y="466725"/>
            <a:ext cx="170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7230" y="452755"/>
            <a:ext cx="246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写博客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1448435"/>
            <a:ext cx="8766175" cy="4535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1375" y="500380"/>
            <a:ext cx="298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文章详情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497330"/>
            <a:ext cx="8929370" cy="4603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0" y="2829560"/>
            <a:ext cx="4470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/>
              <a:t>未完</a:t>
            </a:r>
            <a:r>
              <a:rPr lang="zh-CN" altLang="en-US" sz="7200"/>
              <a:t>待续</a:t>
            </a:r>
            <a:endParaRPr lang="zh-CN" altLang="en-US" sz="7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46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楷体</vt:lpstr>
      <vt:lpstr>仿宋</vt:lpstr>
      <vt:lpstr>黑体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刘非凡</cp:lastModifiedBy>
  <cp:revision>172</cp:revision>
  <dcterms:created xsi:type="dcterms:W3CDTF">2019-06-19T02:08:00Z</dcterms:created>
  <dcterms:modified xsi:type="dcterms:W3CDTF">2021-12-26T20:13:20Z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94C16D42C7CE4BDBB2997199E6120272</vt:lpwstr>
  </property>
</Properties>
</file>