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03" r:id="rId4"/>
    <p:sldId id="309" r:id="rId5"/>
    <p:sldId id="305" r:id="rId6"/>
    <p:sldId id="307" r:id="rId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5F15-080E-45FC-8F31-69BA88FD024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uoshenghuang/curricul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9303" y="1209367"/>
            <a:ext cx="9144000" cy="1258376"/>
          </a:xfrm>
        </p:spPr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编程语言进阶课程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2013" y="3856927"/>
            <a:ext cx="478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40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r>
              <a:rPr lang="en-US" altLang="zh-CN" sz="40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</a:t>
            </a:r>
            <a:r>
              <a:rPr lang="en-US" altLang="zh-CN" sz="4000" dirty="0" smtClean="0"/>
              <a:t>	</a:t>
            </a:r>
            <a:r>
              <a:rPr lang="zh-CN" altLang="en-US" sz="40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黄作胜</a:t>
            </a:r>
            <a:endParaRPr lang="zh-CN" altLang="en-US" sz="40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Ch.0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8"/>
            <a:ext cx="7897090" cy="355600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巩固编程基础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扩展编程技能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增强实践技巧</a:t>
            </a:r>
            <a:endParaRPr lang="zh-CN" altLang="en-US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3" y="1709594"/>
            <a:ext cx="7733145" cy="340215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必要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的基础复习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主动</a:t>
            </a:r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拓展阅读和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调研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必要的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实践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课堂参与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具体安排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8" y="1811194"/>
            <a:ext cx="7733145" cy="340215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C++</a:t>
            </a:r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内容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STL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容器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设计模式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代码规范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8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其它内容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8" y="1811194"/>
            <a:ext cx="7733145" cy="340215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</a:t>
            </a:r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环境的</a:t>
            </a:r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拓展性的编程学习</a:t>
            </a:r>
            <a:endParaRPr lang="en-US" altLang="zh-CN" sz="4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在哪里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github.com/zuoshenghuang/curriculum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github.com/zuoshenghuang/curriculum.git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1572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66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黑体 Std R</vt:lpstr>
      <vt:lpstr>等线</vt:lpstr>
      <vt:lpstr>等线 Light</vt:lpstr>
      <vt:lpstr>Arial</vt:lpstr>
      <vt:lpstr>Office 主题​​</vt:lpstr>
      <vt:lpstr>编程语言进阶课程</vt:lpstr>
      <vt:lpstr>Ch.0 课程介绍</vt:lpstr>
      <vt:lpstr>学习要求</vt:lpstr>
      <vt:lpstr>具体安排</vt:lpstr>
      <vt:lpstr>其它内容</vt:lpstr>
      <vt:lpstr>PPT在哪里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软件工程实践指导课程</dc:title>
  <dc:creator>hzs</dc:creator>
  <cp:lastModifiedBy>Huang Andy</cp:lastModifiedBy>
  <cp:revision>187</cp:revision>
  <cp:lastPrinted>2017-02-15T07:14:41Z</cp:lastPrinted>
  <dcterms:created xsi:type="dcterms:W3CDTF">2017-02-15T04:58:06Z</dcterms:created>
  <dcterms:modified xsi:type="dcterms:W3CDTF">2019-09-06T12:18:51Z</dcterms:modified>
</cp:coreProperties>
</file>