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14"/>
  </p:notesMasterIdLst>
  <p:handoutMasterIdLst>
    <p:handoutMasterId r:id="rId15"/>
  </p:handoutMasterIdLst>
  <p:sldIdLst>
    <p:sldId id="432" r:id="rId3"/>
    <p:sldId id="1223" r:id="rId4"/>
    <p:sldId id="1258" r:id="rId5"/>
    <p:sldId id="1259" r:id="rId6"/>
    <p:sldId id="1222" r:id="rId7"/>
    <p:sldId id="1226" r:id="rId8"/>
    <p:sldId id="1227" r:id="rId9"/>
    <p:sldId id="1228" r:id="rId10"/>
    <p:sldId id="1260" r:id="rId11"/>
    <p:sldId id="1261" r:id="rId12"/>
    <p:sldId id="1141" r:id="rId13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CFCFF"/>
    <a:srgbClr val="3B3B3B"/>
    <a:srgbClr val="0066CC"/>
    <a:srgbClr val="3F3F3F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106" d="100"/>
          <a:sy n="106" d="100"/>
        </p:scale>
        <p:origin x="948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2019/9/6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Ch.2 Hello world</a:t>
            </a:r>
          </a:p>
          <a:p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</a:t>
            </a:r>
            <a:endParaRPr lang="en-US" altLang="zh-CN" dirty="0"/>
          </a:p>
          <a:p>
            <a:r>
              <a:rPr lang="zh-CN" altLang="en-US" dirty="0"/>
              <a:t>函数的重载与</a:t>
            </a:r>
            <a:r>
              <a:rPr lang="zh-CN" altLang="en-US" dirty="0" smtClean="0"/>
              <a:t>重写</a:t>
            </a:r>
            <a:endParaRPr lang="en-US" altLang="zh-CN" dirty="0" smtClean="0"/>
          </a:p>
          <a:p>
            <a:r>
              <a:rPr lang="zh-CN" altLang="en-US" dirty="0" smtClean="0"/>
              <a:t>继承与派生、多态</a:t>
            </a:r>
            <a:endParaRPr lang="en-US" altLang="zh-CN" dirty="0" smtClean="0"/>
          </a:p>
          <a:p>
            <a:r>
              <a:rPr lang="zh-CN" altLang="en-US" dirty="0" smtClean="0"/>
              <a:t>运算符重载（</a:t>
            </a:r>
            <a:r>
              <a:rPr lang="en-US" altLang="zh-CN" dirty="0" err="1" smtClean="0"/>
              <a:t>new,delete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模板与泛型编程</a:t>
            </a:r>
            <a:endParaRPr lang="en-US" altLang="zh-CN" dirty="0" smtClean="0"/>
          </a:p>
          <a:p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r>
              <a:rPr lang="en-US" altLang="zh-CN" dirty="0"/>
              <a:t>STL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6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 smtClean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307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r>
              <a:rPr lang="zh-CN" altLang="en-US" dirty="0" smtClean="0"/>
              <a:t>大有文章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smtClean="0"/>
              <a:t>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/>
              <a:t>Hello </a:t>
            </a:r>
            <a:r>
              <a:rPr lang="en-US" altLang="zh-CN" smtClean="0"/>
              <a:t>world!" </a:t>
            </a:r>
            <a:r>
              <a:rPr lang="en-US" altLang="zh-CN" dirty="0"/>
              <a:t>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return </a:t>
            </a:r>
            <a:r>
              <a:rPr lang="en-US" altLang="zh-CN" dirty="0"/>
              <a:t>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		</a:t>
            </a:r>
            <a:r>
              <a:rPr lang="en-US" altLang="zh-CN" dirty="0"/>
              <a:t>Command Line Interface</a:t>
            </a:r>
            <a:endParaRPr lang="en-US" altLang="zh-CN" dirty="0" smtClean="0"/>
          </a:p>
          <a:p>
            <a:r>
              <a:rPr lang="en-US" altLang="zh-CN" dirty="0" smtClean="0"/>
              <a:t>GUI	</a:t>
            </a:r>
            <a:r>
              <a:rPr lang="en-US" altLang="zh-CN" dirty="0"/>
              <a:t>Graphical User Interface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53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81100"/>
            <a:ext cx="4608512" cy="41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在命令行环境下运行的程序</a:t>
            </a:r>
            <a:endParaRPr lang="en-US" altLang="zh-CN" dirty="0" smtClean="0"/>
          </a:p>
          <a:p>
            <a:r>
              <a:rPr lang="en-US" altLang="zh-CN" dirty="0" smtClean="0"/>
              <a:t>main  </a:t>
            </a:r>
            <a:r>
              <a:rPr lang="zh-CN" altLang="en-US" dirty="0" smtClean="0"/>
              <a:t>程序从这里运行</a:t>
            </a:r>
            <a:endParaRPr lang="en-US" altLang="zh-CN" dirty="0" smtClean="0"/>
          </a:p>
          <a:p>
            <a:r>
              <a:rPr lang="en-US" altLang="zh-CN" dirty="0" err="1" smtClean="0"/>
              <a:t>argc</a:t>
            </a:r>
            <a:r>
              <a:rPr lang="en-US" altLang="zh-CN" dirty="0" smtClean="0"/>
              <a:t> </a:t>
            </a:r>
            <a:r>
              <a:rPr lang="zh-CN" altLang="en-US" dirty="0" smtClean="0"/>
              <a:t>传入参数的个数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rgv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以字符串方式传入的“参数”，参数之间以空格或是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en-US" altLang="zh-CN" dirty="0" smtClean="0"/>
              <a:t>Enter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9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r>
              <a:rPr lang="en-US" altLang="zh-CN" dirty="0"/>
              <a:t>u</a:t>
            </a:r>
            <a:r>
              <a:rPr lang="en-US" altLang="zh-CN" dirty="0" smtClean="0"/>
              <a:t>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及使用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2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namespace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1281724"/>
            <a:ext cx="4424447" cy="4168064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32" y="2929508"/>
            <a:ext cx="381795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文件头</a:t>
            </a:r>
            <a:r>
              <a:rPr lang="zh-CN" altLang="en-US" dirty="0"/>
              <a:t>声明</a:t>
            </a:r>
            <a:r>
              <a:rPr lang="zh-CN" altLang="en-US" dirty="0" smtClean="0"/>
              <a:t>，头文件包含</a:t>
            </a:r>
            <a:endParaRPr lang="en-US" altLang="zh-CN" dirty="0" smtClean="0"/>
          </a:p>
          <a:p>
            <a:r>
              <a:rPr lang="zh-CN" altLang="en-US" dirty="0" smtClean="0"/>
              <a:t>预编译处理</a:t>
            </a:r>
            <a:endParaRPr lang="en-US" altLang="zh-CN" dirty="0" smtClean="0"/>
          </a:p>
          <a:p>
            <a:r>
              <a:rPr lang="zh-CN" altLang="en-US" dirty="0" smtClean="0"/>
              <a:t>宏替换</a:t>
            </a:r>
            <a:endParaRPr lang="en-US" altLang="zh-CN" dirty="0" smtClean="0"/>
          </a:p>
          <a:p>
            <a:r>
              <a:rPr lang="zh-CN" altLang="en-US" dirty="0" smtClean="0"/>
              <a:t>宏函数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4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流程（</a:t>
            </a:r>
            <a:r>
              <a:rPr lang="en-US" altLang="zh-CN" dirty="0" smtClean="0"/>
              <a:t>if/else if/</a:t>
            </a:r>
            <a:r>
              <a:rPr lang="en-US" altLang="zh-CN" dirty="0" err="1" smtClean="0"/>
              <a:t>else,switch</a:t>
            </a:r>
            <a:r>
              <a:rPr lang="en-US" altLang="zh-CN" dirty="0" smtClean="0"/>
              <a:t>, for/while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递归</a:t>
            </a:r>
            <a:endParaRPr lang="en-US" altLang="zh-CN" dirty="0" smtClean="0"/>
          </a:p>
          <a:p>
            <a:r>
              <a:rPr lang="zh-CN" altLang="en-US" smtClean="0"/>
              <a:t>输入输出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092909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35746</TotalTime>
  <Pages>0</Pages>
  <Words>126</Words>
  <Characters>0</Characters>
  <Application>Microsoft Office PowerPoint</Application>
  <DocSecurity>0</DocSecurity>
  <PresentationFormat>全屏显示(16:10)</PresentationFormat>
  <Lines>0</Lines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Adobe 黑体 Std R</vt:lpstr>
      <vt:lpstr>宋体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Hello world大有文章</vt:lpstr>
      <vt:lpstr>UI</vt:lpstr>
      <vt:lpstr>CLI</vt:lpstr>
      <vt:lpstr>命令行程序</vt:lpstr>
      <vt:lpstr>namespace</vt:lpstr>
      <vt:lpstr>namespace</vt:lpstr>
      <vt:lpstr>编译过程</vt:lpstr>
      <vt:lpstr>复习一下</vt:lpstr>
      <vt:lpstr>C++特性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730</cp:revision>
  <cp:lastPrinted>2017-10-26T07:45:26Z</cp:lastPrinted>
  <dcterms:created xsi:type="dcterms:W3CDTF">2008-12-22T09:17:47Z</dcterms:created>
  <dcterms:modified xsi:type="dcterms:W3CDTF">2019-09-06T12:30:52Z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