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0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597" r:id="rId55"/>
    <p:sldId id="595" r:id="rId56"/>
    <p:sldId id="596" r:id="rId57"/>
    <p:sldId id="598" r:id="rId58"/>
    <p:sldId id="381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9" d="100"/>
          <a:sy n="79" d="100"/>
        </p:scale>
        <p:origin x="16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14,-392-20,1888-61,762 81,-3201 2,-66 2</inkml:trace>
  <inkml:trace contextRef="#ctx0" brushRef="#br0" timeOffset="2703.1239">14788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14356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12530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11174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2.17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487 0,'-5'5,"-12"22,-12 21,-7 7,-3 10,-4 9,-4 7,-6 9,-2 5,2-4,5-7,12-13,11-18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3.3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2593 887,'-142'94,"100"-72,1 2,1 2,1 2,2 2,1 1,1 1,1 2,3 2,0 1,3 1,1 1,-10 22,32-52,0 1,1 0,1 0,0 0,0 1,0-1,2 1,-1 0,1-1,1 1,0 0,1 0,0-1,0 1,1 0,0-1,1 0,0 1,1-1,0 0,1-1,2 5,14 18,1-2,1-1,1 0,2-2,1-1,1-1,1-1,1-2,1-1,0-1,2-2,0-1,2-2,-1-1,2-2,-1-1,2-2,-1-1,1-2,0-2,1-1,-1-2,0-1,1-3,-1 0,0-3,0-1,-1-1,0-2,0-2,-1-1,21-13,167-127,-209 142,-1-2,-1 1,0-2,-1 0,0 0,-1-1,0 0,-2-1,1 0,-2 0,0-1,-2 0,5-18,-1-17,-3-1,-2 0,-3-1,-1 1,-4-5,-1 37,-1-1,-1 1,-1 1,-1 0,-1 0,-1 1,0 0,-2 1,0 0,0 1,-11-10,15 16,-5-8,0 1,-1 0,-1 1,-1 1,0 1,-1 0,-1 1,0 1,-1 1,0 1,-1 0,0 2,-1 0,0 2,0 0,0 1,-1 1,-4 1,-205 4,203 1</inkml:trace>
  <inkml:trace contextRef="#ctx0" brushRef="#br0" timeOffset="926.28">1676 1,'-7'1,"-1"0,1 1,0-1,0 2,-1-1,2 1,-1 0,0 1,1 0,-1 0,1 0,0 0,-2 3,-6 3,-317 265,126-86,-91 102,7 21,112-118,-59 97,218-264,5-3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31.07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691680" y="1628800"/>
            <a:ext cx="5905649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Ch4 </a:t>
            </a:r>
            <a:r>
              <a:rPr lang="zh-CN" altLang="en-US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14:cNvPr>
              <p14:cNvContentPartPr/>
              <p14:nvPr/>
            </p14:nvContentPartPr>
            <p14:xfrm>
              <a:off x="5991145" y="3147162"/>
              <a:ext cx="175320" cy="3020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505" y="3084162"/>
                <a:ext cx="300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14:cNvPr>
              <p14:cNvContentPartPr/>
              <p14:nvPr/>
            </p14:nvContentPartPr>
            <p14:xfrm>
              <a:off x="6519985" y="2902362"/>
              <a:ext cx="1253880" cy="7426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7003" y="2839722"/>
                <a:ext cx="1379484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14:cNvPr>
              <p14:cNvContentPartPr/>
              <p14:nvPr/>
            </p14:nvContentPartPr>
            <p14:xfrm>
              <a:off x="6612865" y="4124922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9865" y="406228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492896"/>
            <a:ext cx="5904656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楷体_GB2312" panose="02010609030101010101" pitchFamily="49" charset="-122"/>
              </a:rPr>
              <a:t/>
            </a:r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156952" y="4005064"/>
            <a:ext cx="5190136" cy="2203305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39892" y="1848012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09073"/>
              </p:ext>
            </p:extLst>
          </p:nvPr>
        </p:nvGraphicFramePr>
        <p:xfrm>
          <a:off x="1979712" y="2708920"/>
          <a:ext cx="626469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有些测试是破坏性的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集成测试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3688" y="2708920"/>
            <a:ext cx="6048672" cy="2736304"/>
            <a:chOff x="1169257" y="2708920"/>
            <a:chExt cx="5779007" cy="26642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257" y="2708920"/>
              <a:ext cx="1399428" cy="26642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816" y="2708921"/>
              <a:ext cx="4032448" cy="2608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&amp; dynamic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静态测试</a:t>
            </a:r>
            <a:r>
              <a:rPr lang="zh-CN" altLang="en-US" b="1" dirty="0" smtClean="0">
                <a:latin typeface="宋体" panose="02010600030101010101" pitchFamily="2" charset="-122"/>
              </a:rPr>
              <a:t>：不</a:t>
            </a:r>
            <a:r>
              <a:rPr lang="zh-CN" altLang="en-US" b="1" dirty="0">
                <a:latin typeface="宋体" panose="02010600030101010101" pitchFamily="2" charset="-122"/>
              </a:rPr>
              <a:t>运行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核对文档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代码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动态测试：</a:t>
            </a:r>
            <a:r>
              <a:rPr lang="zh-CN" altLang="en-US" b="1" dirty="0" smtClean="0">
                <a:latin typeface="宋体" panose="02010600030101010101" pitchFamily="2" charset="-122"/>
              </a:rPr>
              <a:t>执行程序，对“执行过程”和“执行结果”进行分析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3933056"/>
            <a:ext cx="5904656" cy="1868167"/>
            <a:chOff x="1259632" y="3903226"/>
            <a:chExt cx="5904656" cy="1868167"/>
          </a:xfrm>
        </p:grpSpPr>
        <p:pic>
          <p:nvPicPr>
            <p:cNvPr id="14338" name="Picture 2" descr="http://www.ah.chinanews.com.cn/cr/2016/0818/11689695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03451"/>
              <a:ext cx="3042249" cy="186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http://www.hinews.cn/pic/0/18/04/93/18049328_12961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81" y="3903226"/>
              <a:ext cx="2862407" cy="186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89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Load, Stress &amp;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Performance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测试产品在不同负载下的表现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</a:rPr>
              <a:t>各种极限情况下对产品进行</a:t>
            </a:r>
            <a:r>
              <a:rPr lang="zh-CN" altLang="en-US" b="1" dirty="0" smtClean="0">
                <a:latin typeface="宋体" panose="02010600030101010101" pitchFamily="2" charset="-122"/>
              </a:rPr>
              <a:t>测试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</a:rPr>
              <a:t>0.1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r>
              <a:rPr lang="en-US" altLang="zh-CN" b="1" dirty="0" smtClean="0">
                <a:latin typeface="宋体" panose="02010600030101010101" pitchFamily="2" charset="-122"/>
              </a:rPr>
              <a:t>/20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4077072"/>
            <a:ext cx="7424526" cy="2028725"/>
            <a:chOff x="1074604" y="4005064"/>
            <a:chExt cx="7424526" cy="20287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04" y="4016289"/>
              <a:ext cx="1842699" cy="2017499"/>
            </a:xfrm>
            <a:prstGeom prst="rect">
              <a:avLst/>
            </a:prstGeom>
          </p:spPr>
        </p:pic>
        <p:pic>
          <p:nvPicPr>
            <p:cNvPr id="15362" name="Picture 2" descr="http://p2.pccoo.cn/store/20140807/2014080711171572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303" y="4016289"/>
              <a:ext cx="2689999" cy="201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4005064"/>
              <a:ext cx="2991026" cy="20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</a:t>
            </a:r>
            <a:r>
              <a:rPr lang="en-US" altLang="zh-CN" dirty="0" smtClean="0"/>
              <a:t>/</a:t>
            </a:r>
            <a:r>
              <a:rPr lang="zh-CN" altLang="en-US" dirty="0" smtClean="0"/>
              <a:t>白盒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28671" y="2636912"/>
            <a:ext cx="3043426" cy="3095165"/>
            <a:chOff x="827584" y="2636912"/>
            <a:chExt cx="3043426" cy="3095165"/>
          </a:xfrm>
        </p:grpSpPr>
        <p:pic>
          <p:nvPicPr>
            <p:cNvPr id="16386" name="Picture 2" descr="https://timgsa.baidu.com/timg?image&amp;quality=80&amp;size=b9999_10000&amp;sec=1496463518479&amp;di=c6567df212783574c74026c9b5e60c4f&amp;imgtype=0&amp;src=http%3A%2F%2Farticle.fd.zol-img.com.cn%2Ft_s501x2000%2Fg5%2FM00%2F0D%2F08%2FChMkJljKKgCIGSN4AAZgU11KOwUAAayZALgpmUABmBr09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19843"/>
              <a:ext cx="2971418" cy="2112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827584" y="2636912"/>
              <a:ext cx="3043426" cy="791715"/>
              <a:chOff x="304438" y="3429373"/>
              <a:chExt cx="3592528" cy="1007365"/>
            </a:xfrm>
          </p:grpSpPr>
          <p:sp>
            <p:nvSpPr>
              <p:cNvPr id="4" name="右箭头 3"/>
              <p:cNvSpPr/>
              <p:nvPr/>
            </p:nvSpPr>
            <p:spPr>
              <a:xfrm>
                <a:off x="539552" y="3645024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2909304" y="3565887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04438" y="3429373"/>
                <a:ext cx="3592528" cy="1007365"/>
                <a:chOff x="-80" y="720"/>
                <a:chExt cx="3883" cy="900"/>
              </a:xfrm>
            </p:grpSpPr>
            <p:sp>
              <p:nvSpPr>
                <p:cNvPr id="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816" y="720"/>
                  <a:ext cx="1824" cy="768"/>
                </a:xfrm>
                <a:prstGeom prst="cube">
                  <a:avLst>
                    <a:gd name="adj" fmla="val 31986"/>
                  </a:avLst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80" y="1203"/>
                  <a:ext cx="97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Input</a:t>
                  </a:r>
                </a:p>
              </p:txBody>
            </p:sp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97" y="1217"/>
                  <a:ext cx="120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Output</a:t>
                  </a: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4807248" y="2835791"/>
            <a:ext cx="3168352" cy="2845038"/>
            <a:chOff x="939188" y="1782957"/>
            <a:chExt cx="2977444" cy="2733149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939188" y="1782957"/>
              <a:ext cx="2977444" cy="2733149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000"/>
            </a:p>
          </p:txBody>
        </p:sp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1547664" y="2569468"/>
              <a:ext cx="1283692" cy="1800200"/>
              <a:chOff x="0" y="0"/>
              <a:chExt cx="1680" cy="2160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536" cy="2160"/>
                <a:chOff x="0" y="0"/>
                <a:chExt cx="1536" cy="2160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288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2" name="AutoShape 8"/>
                <p:cNvSpPr>
                  <a:spLocks noChangeArrowheads="1"/>
                </p:cNvSpPr>
                <p:nvPr/>
              </p:nvSpPr>
              <p:spPr bwMode="auto">
                <a:xfrm>
                  <a:off x="696" y="0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3" name="AutoShape 9"/>
                <p:cNvSpPr>
                  <a:spLocks noChangeArrowheads="1"/>
                </p:cNvSpPr>
                <p:nvPr/>
              </p:nvSpPr>
              <p:spPr bwMode="auto">
                <a:xfrm>
                  <a:off x="576" y="576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4" name="AutoShape 10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600" y="1344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2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auto">
                <a:xfrm>
                  <a:off x="696" y="1968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9" name="Line 15"/>
                <p:cNvSpPr>
                  <a:spLocks noChangeShapeType="1"/>
                </p:cNvSpPr>
                <p:nvPr/>
              </p:nvSpPr>
              <p:spPr bwMode="auto">
                <a:xfrm>
                  <a:off x="792" y="19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6"/>
                <p:cNvSpPr>
                  <a:spLocks noChangeShapeType="1"/>
                </p:cNvSpPr>
                <p:nvPr/>
              </p:nvSpPr>
              <p:spPr bwMode="auto">
                <a:xfrm>
                  <a:off x="792" y="480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7"/>
                <p:cNvSpPr>
                  <a:spLocks noChangeShapeType="1"/>
                </p:cNvSpPr>
                <p:nvPr/>
              </p:nvSpPr>
              <p:spPr bwMode="auto">
                <a:xfrm>
                  <a:off x="792" y="1536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792" y="187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9"/>
                <p:cNvGrpSpPr>
                  <a:grpSpLocks/>
                </p:cNvGrpSpPr>
                <p:nvPr/>
              </p:nvGrpSpPr>
              <p:grpSpPr bwMode="auto">
                <a:xfrm>
                  <a:off x="192" y="816"/>
                  <a:ext cx="1200" cy="144"/>
                  <a:chOff x="0" y="0"/>
                  <a:chExt cx="1200" cy="144"/>
                </a:xfrm>
              </p:grpSpPr>
              <p:sp>
                <p:nvSpPr>
                  <p:cNvPr id="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" name="Group 24"/>
                <p:cNvGrpSpPr>
                  <a:grpSpLocks/>
                </p:cNvGrpSpPr>
                <p:nvPr/>
              </p:nvGrpSpPr>
              <p:grpSpPr bwMode="auto">
                <a:xfrm flipV="1">
                  <a:off x="192" y="1152"/>
                  <a:ext cx="1200" cy="192"/>
                  <a:chOff x="0" y="0"/>
                  <a:chExt cx="1200" cy="144"/>
                </a:xfrm>
              </p:grpSpPr>
              <p:sp>
                <p:nvSpPr>
                  <p:cNvPr id="3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816" y="24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1680" y="240"/>
                <a:ext cx="0" cy="168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H="1">
                <a:off x="816" y="192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2390</TotalTime>
  <Words>1667</Words>
  <Application>Microsoft Office PowerPoint</Application>
  <PresentationFormat>全屏显示(4:3)</PresentationFormat>
  <Paragraphs>267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单元测试/集成测试</vt:lpstr>
      <vt:lpstr>Static &amp; dynamic</vt:lpstr>
      <vt:lpstr>Load, Stress &amp; Performance </vt:lpstr>
      <vt:lpstr>黑盒/白盒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613</cp:revision>
  <dcterms:created xsi:type="dcterms:W3CDTF">2008-12-24T03:46:18Z</dcterms:created>
  <dcterms:modified xsi:type="dcterms:W3CDTF">2020-04-02T16:02:30Z</dcterms:modified>
</cp:coreProperties>
</file>