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15"/>
  </p:notesMasterIdLst>
  <p:handoutMasterIdLst>
    <p:handoutMasterId r:id="rId16"/>
  </p:handoutMasterIdLst>
  <p:sldIdLst>
    <p:sldId id="432" r:id="rId3"/>
    <p:sldId id="441" r:id="rId4"/>
    <p:sldId id="445" r:id="rId5"/>
    <p:sldId id="443" r:id="rId6"/>
    <p:sldId id="433" r:id="rId7"/>
    <p:sldId id="439" r:id="rId8"/>
    <p:sldId id="438" r:id="rId9"/>
    <p:sldId id="435" r:id="rId10"/>
    <p:sldId id="437" r:id="rId11"/>
    <p:sldId id="434" r:id="rId12"/>
    <p:sldId id="442" r:id="rId13"/>
    <p:sldId id="444" r:id="rId14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CFCFF"/>
    <a:srgbClr val="3B3B3B"/>
    <a:srgbClr val="0066CC"/>
    <a:srgbClr val="3F3F3F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106" d="100"/>
          <a:sy n="106" d="100"/>
        </p:scale>
        <p:origin x="948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2019/9/27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Ch.2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变量、指针与引用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传值与传引用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651304" cy="4044280"/>
          </a:xfrm>
        </p:spPr>
        <p:txBody>
          <a:bodyPr/>
          <a:lstStyle/>
          <a:p>
            <a:r>
              <a:rPr lang="zh-CN" altLang="en-US" dirty="0" smtClean="0"/>
              <a:t>传值：传递的是值，对象的值</a:t>
            </a:r>
            <a:endParaRPr lang="en-US" altLang="zh-CN" dirty="0" smtClean="0"/>
          </a:p>
          <a:p>
            <a:r>
              <a:rPr lang="zh-CN" altLang="en-US" dirty="0" smtClean="0"/>
              <a:t>传引用：是传递</a:t>
            </a:r>
            <a:r>
              <a:rPr lang="zh-CN" altLang="en-US" smtClean="0"/>
              <a:t>对象</a:t>
            </a:r>
            <a:r>
              <a:rPr lang="zh-CN" altLang="en-US" smtClean="0"/>
              <a:t>本身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09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交换两个变量的值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通过函数</a:t>
            </a:r>
            <a:r>
              <a:rPr lang="zh-CN" altLang="en-US" smtClean="0"/>
              <a:t>对变量的值进行交换</a:t>
            </a:r>
            <a:endParaRPr lang="en-US" altLang="zh-CN" dirty="0" smtClean="0"/>
          </a:p>
          <a:p>
            <a:r>
              <a:rPr lang="zh-CN" altLang="en-US" dirty="0" smtClean="0"/>
              <a:t>用指针</a:t>
            </a:r>
            <a:endParaRPr lang="en-US" altLang="zh-CN" dirty="0" smtClean="0"/>
          </a:p>
          <a:p>
            <a:r>
              <a:rPr lang="zh-CN" altLang="en-US" dirty="0" smtClean="0"/>
              <a:t>用引用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655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47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系统的位数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位系统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位系统</a:t>
            </a:r>
            <a:endParaRPr lang="zh-CN" altLang="en-US" dirty="0"/>
          </a:p>
        </p:txBody>
      </p:sp>
      <p:pic>
        <p:nvPicPr>
          <p:cNvPr id="1026" name="Picture 2" descr="https://ss0.baidu.com/6ONWsjip0QIZ8tyhnq/it/u=3287960289,1799491621&amp;fm=173&amp;app=25&amp;f=JPEG?w=345&amp;h=342&amp;s=F4DAEA2B5E7201AD2A15E0DB0100E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20758"/>
            <a:ext cx="4032448" cy="39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0" y="3438872"/>
            <a:ext cx="3506297" cy="17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多少位，是用来表达能找到的内存地址的大小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6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563" y="1777380"/>
            <a:ext cx="692287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13, b = 25;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* pa = &amp;a;</a:t>
            </a:r>
          </a:p>
          <a:p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** </a:t>
            </a:r>
            <a:r>
              <a:rPr lang="en-US" altLang="zh-CN" dirty="0" err="1"/>
              <a:t>ppa</a:t>
            </a:r>
            <a:r>
              <a:rPr lang="en-US" altLang="zh-CN" dirty="0"/>
              <a:t> = &amp;pa;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这个有点不一样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 c </a:t>
            </a:r>
            <a:r>
              <a:rPr lang="en-US" altLang="zh-CN" b="1" dirty="0" smtClean="0"/>
              <a:t>=‘b’;</a:t>
            </a:r>
          </a:p>
          <a:p>
            <a:r>
              <a:rPr lang="en-US" altLang="zh-CN" dirty="0" smtClean="0"/>
              <a:t>char * pc = &amp;c;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1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= </a:t>
            </a:r>
            <a:r>
              <a:rPr lang="zh-CN" altLang="en-US" dirty="0" smtClean="0"/>
              <a:t>意味着什么？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 = a;</a:t>
            </a:r>
          </a:p>
          <a:p>
            <a:r>
              <a:rPr lang="zh-CN" altLang="en-US" dirty="0" smtClean="0"/>
              <a:t>值的拷贝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b,</a:t>
            </a:r>
            <a:r>
              <a:rPr lang="zh-CN" altLang="en-US" dirty="0" smtClean="0"/>
              <a:t>仅仅是值相同而已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56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13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&amp;b </a:t>
            </a:r>
            <a:r>
              <a:rPr lang="en-US" altLang="zh-CN" dirty="0"/>
              <a:t>= a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引用与指针的区别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含义上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使用上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函数传参的变量和引用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传值</a:t>
            </a:r>
            <a:endParaRPr lang="en-US" altLang="zh-CN" dirty="0" smtClean="0"/>
          </a:p>
          <a:p>
            <a:r>
              <a:rPr lang="zh-CN" altLang="en-US" dirty="0" smtClean="0"/>
              <a:t>传引用</a:t>
            </a:r>
            <a:endParaRPr lang="en-US" altLang="zh-CN" dirty="0" smtClean="0"/>
          </a:p>
          <a:p>
            <a:r>
              <a:rPr lang="zh-CN" altLang="en-US" dirty="0" smtClean="0"/>
              <a:t>传指针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7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36040</TotalTime>
  <Pages>0</Pages>
  <Words>179</Words>
  <Characters>0</Characters>
  <Application>Microsoft Office PowerPoint</Application>
  <DocSecurity>0</DocSecurity>
  <PresentationFormat>全屏显示(16:10)</PresentationFormat>
  <Lines>0</Lines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Adobe 黑体 Std R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系统的位数</vt:lpstr>
      <vt:lpstr>核心</vt:lpstr>
      <vt:lpstr>内存</vt:lpstr>
      <vt:lpstr>变量和指针</vt:lpstr>
      <vt:lpstr>这个有点不一样</vt:lpstr>
      <vt:lpstr>= 意味着什么？</vt:lpstr>
      <vt:lpstr>引用</vt:lpstr>
      <vt:lpstr>函数传参的变量和引用</vt:lpstr>
      <vt:lpstr>传值与传引用</vt:lpstr>
      <vt:lpstr>交换两个变量的值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770</cp:revision>
  <cp:lastPrinted>2017-10-26T07:45:26Z</cp:lastPrinted>
  <dcterms:created xsi:type="dcterms:W3CDTF">2008-12-22T09:17:47Z</dcterms:created>
  <dcterms:modified xsi:type="dcterms:W3CDTF">2019-09-27T13:49:03Z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