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2" r:id="rId1"/>
    <p:sldMasterId id="2147484064" r:id="rId2"/>
  </p:sldMasterIdLst>
  <p:notesMasterIdLst>
    <p:notesMasterId r:id="rId17"/>
  </p:notesMasterIdLst>
  <p:handoutMasterIdLst>
    <p:handoutMasterId r:id="rId18"/>
  </p:handoutMasterIdLst>
  <p:sldIdLst>
    <p:sldId id="432" r:id="rId3"/>
    <p:sldId id="484" r:id="rId4"/>
    <p:sldId id="503" r:id="rId5"/>
    <p:sldId id="488" r:id="rId6"/>
    <p:sldId id="507" r:id="rId7"/>
    <p:sldId id="508" r:id="rId8"/>
    <p:sldId id="505" r:id="rId9"/>
    <p:sldId id="501" r:id="rId10"/>
    <p:sldId id="496" r:id="rId11"/>
    <p:sldId id="502" r:id="rId12"/>
    <p:sldId id="513" r:id="rId13"/>
    <p:sldId id="509" r:id="rId14"/>
    <p:sldId id="514" r:id="rId15"/>
    <p:sldId id="522" r:id="rId16"/>
  </p:sldIdLst>
  <p:sldSz cx="9144000" cy="5715000" type="screen16x10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599">
          <p15:clr>
            <a:srgbClr val="A4A3A4"/>
          </p15:clr>
        </p15:guide>
        <p15:guide id="2" pos="35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6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6CC"/>
    <a:srgbClr val="FCFCFF"/>
    <a:srgbClr val="3B3B3B"/>
    <a:srgbClr val="3F3F3F"/>
    <a:srgbClr val="000000"/>
    <a:srgbClr val="990033"/>
    <a:srgbClr val="CC0000"/>
    <a:srgbClr val="292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39852" autoAdjust="0"/>
  </p:normalViewPr>
  <p:slideViewPr>
    <p:cSldViewPr>
      <p:cViewPr varScale="1">
        <p:scale>
          <a:sx n="80" d="100"/>
          <a:sy n="80" d="100"/>
        </p:scale>
        <p:origin x="880" y="48"/>
      </p:cViewPr>
      <p:guideLst>
        <p:guide orient="horz" pos="3599"/>
        <p:guide pos="35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6" d="100"/>
          <a:sy n="96" d="100"/>
        </p:scale>
        <p:origin x="-2880" y="-96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813F2E4D-AAC5-4AB5-B3A5-C9F1FB5DBFED}" type="datetimeFigureOut">
              <a:rPr lang="zh-CN" altLang="en-US"/>
              <a:pPr>
                <a:defRPr/>
              </a:pPr>
              <a:t>2020/10/13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E7458D3F-9A76-4901-9FDB-92D044860B4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708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页眉占位符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147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294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B594651E-5E3E-4D23-994B-D18EDE223100}" type="datetimeFigureOut">
              <a:rPr lang="zh-CN" altLang="en-US"/>
              <a:pPr>
                <a:defRPr/>
              </a:pPr>
              <a:t>2020/10/13</a:t>
            </a:fld>
            <a:endParaRPr lang="en-US"/>
          </a:p>
        </p:txBody>
      </p:sp>
      <p:sp>
        <p:nvSpPr>
          <p:cNvPr id="61444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481013" y="768350"/>
            <a:ext cx="6137275" cy="383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6149" name="备注占位符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150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151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294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8A1EC1E5-AC6D-484B-AD5F-04C6130E43B8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0456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4825"/>
            <a:ext cx="7772400" cy="12255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82E9FF00-3B82-484F-B1C9-3E490CA1D8F0}" type="datetimeFigureOut">
              <a:rPr lang="zh-CN" altLang="en-US"/>
              <a:pPr>
                <a:defRPr/>
              </a:pPr>
              <a:t>2020/10/13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1A6512C2-0BF7-45C1-9C99-D726B49534E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1772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333500"/>
            <a:ext cx="8229600" cy="37719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5C18C809-B490-42F4-9B7F-27F5D33734DD}" type="datetimeFigureOut">
              <a:rPr lang="zh-CN" altLang="en-US"/>
              <a:pPr>
                <a:defRPr/>
              </a:pPr>
              <a:t>2020/10/13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BC88D2A6-CD28-4884-BE7F-13B12470BCB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8090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487680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48768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7290891F-8076-4EBD-81DF-53C4A06A8A30}" type="datetimeFigureOut">
              <a:rPr lang="zh-CN" altLang="en-US"/>
              <a:pPr>
                <a:defRPr/>
              </a:pPr>
              <a:t>2020/10/13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CB5EAA61-9356-48DC-81FD-9F08A2FAD42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5811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4825"/>
            <a:ext cx="7772400" cy="12255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F71403BB-92A8-4EA5-ABE4-98C492677CAE}" type="datetimeFigureOut">
              <a:rPr lang="zh-CN" altLang="en-US"/>
              <a:pPr>
                <a:defRPr/>
              </a:pPr>
              <a:t>2020/10/13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5F9EFC99-5BC1-44AC-AA4E-285886EF306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858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37719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AEC6477A-40C2-4060-91A4-37CDFA1051CA}" type="datetimeFigureOut">
              <a:rPr lang="zh-CN" altLang="en-US"/>
              <a:pPr>
                <a:defRPr/>
              </a:pPr>
              <a:t>2020/10/13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D6DA48A0-2A92-497E-91A8-6CE3C1D0114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79058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1888"/>
            <a:ext cx="7772400" cy="1135062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525"/>
            <a:ext cx="7772400" cy="12493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58475F68-B663-48A3-994D-F70226339840}" type="datetimeFigureOut">
              <a:rPr lang="zh-CN" altLang="en-US"/>
              <a:pPr>
                <a:defRPr/>
              </a:pPr>
              <a:t>2020/10/13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4D836CE9-1372-4851-84A7-7B826110B78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81570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9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9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C3DF3760-1FDD-45DA-B92D-40D7BAD3E073}" type="datetimeFigureOut">
              <a:rPr lang="zh-CN" altLang="en-US"/>
              <a:pPr>
                <a:defRPr/>
              </a:pPr>
              <a:t>2020/10/13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DFD74ECE-EC96-49A0-9C25-E78D9E97B28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00239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525"/>
            <a:ext cx="4040188" cy="5334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925"/>
            <a:ext cx="4040188" cy="32924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279525"/>
            <a:ext cx="4041775" cy="5334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812925"/>
            <a:ext cx="4041775" cy="32924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2BB4692D-4F9F-4714-8CD9-7F4D411DDBAE}" type="datetimeFigureOut">
              <a:rPr lang="zh-CN" altLang="en-US"/>
              <a:pPr>
                <a:defRPr/>
              </a:pPr>
              <a:t>2020/10/13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1BB98B02-014C-4311-A8CC-C7801531CD9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51901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BABE76B1-8B75-4E09-9DA1-2E0A157BD0A2}" type="datetimeFigureOut">
              <a:rPr lang="zh-CN" altLang="en-US"/>
              <a:pPr>
                <a:defRPr/>
              </a:pPr>
              <a:t>2020/10/13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1BC50013-A0DA-48BA-8EBF-A994B7BD6F7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14948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1BDBF0B8-0DBF-4CE1-BFED-D7B9B575729D}" type="datetimeFigureOut">
              <a:rPr lang="zh-CN" altLang="en-US"/>
              <a:pPr>
                <a:defRPr/>
              </a:pPr>
              <a:t>2020/10/13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D78ECA6E-0AB1-43CD-9D70-30195410842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82937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7013"/>
            <a:ext cx="3008313" cy="96837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013"/>
            <a:ext cx="5111750" cy="487838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195388"/>
            <a:ext cx="3008313" cy="39100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D66CA537-7AFF-458D-B21C-EE8DCD0EEE64}" type="datetimeFigureOut">
              <a:rPr lang="zh-CN" altLang="en-US"/>
              <a:pPr>
                <a:defRPr/>
              </a:pPr>
              <a:t>2020/10/13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3540528A-90EC-4FB9-8AFC-391A6C7CE26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6971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37719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67544" y="5161756"/>
            <a:ext cx="6768752" cy="438944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1945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307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1175"/>
            <a:ext cx="54864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3575"/>
            <a:ext cx="5486400" cy="6699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CEF2FE16-442D-4FAF-B5AF-BEFDEEC2B04D}" type="datetimeFigureOut">
              <a:rPr lang="zh-CN" altLang="en-US"/>
              <a:pPr>
                <a:defRPr/>
              </a:pPr>
              <a:t>2020/10/13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435BBAD6-6E34-431D-9509-5C17C76DBB9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04604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333500"/>
            <a:ext cx="8229600" cy="37719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3E304F96-D599-4277-9068-FD707730C01C}" type="datetimeFigureOut">
              <a:rPr lang="zh-CN" altLang="en-US"/>
              <a:pPr>
                <a:defRPr/>
              </a:pPr>
              <a:t>2020/10/13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F208EA25-5B45-4DCF-AE64-7E523EB9AEE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3611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487680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48768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A1D5BC81-0728-4DF4-A1BC-5FCD1440A869}" type="datetimeFigureOut">
              <a:rPr lang="zh-CN" altLang="en-US"/>
              <a:pPr>
                <a:defRPr/>
              </a:pPr>
              <a:t>2020/10/13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595EC3F3-079E-42C8-8FF7-F31ADA3DF3E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7148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1888"/>
            <a:ext cx="7772400" cy="1135062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525"/>
            <a:ext cx="7772400" cy="12493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B90F1965-A683-4691-9A4D-413EF1417648}" type="datetimeFigureOut">
              <a:rPr lang="zh-CN" altLang="en-US"/>
              <a:pPr>
                <a:defRPr/>
              </a:pPr>
              <a:t>2020/10/13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3E6F6655-895F-446C-AB54-10AF50AB263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8717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9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9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CC933D68-6755-445A-B66C-0A0EC619E987}" type="datetimeFigureOut">
              <a:rPr lang="zh-CN" altLang="en-US"/>
              <a:pPr>
                <a:defRPr/>
              </a:pPr>
              <a:t>2020/10/13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CD9E4B8C-4F00-4A88-9504-2C042166D80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4070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525"/>
            <a:ext cx="4040188" cy="5334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925"/>
            <a:ext cx="4040188" cy="32924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279525"/>
            <a:ext cx="4041775" cy="5334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812925"/>
            <a:ext cx="4041775" cy="32924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C215FA9E-F780-45D0-90E1-2A5D892BF3C7}" type="datetimeFigureOut">
              <a:rPr lang="zh-CN" altLang="en-US"/>
              <a:pPr>
                <a:defRPr/>
              </a:pPr>
              <a:t>2020/10/13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574F23EE-4B9C-43A7-AC03-91628CE0CAF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2428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0897EC00-E7D1-4BC8-8A53-DE1C90726C5C}" type="datetimeFigureOut">
              <a:rPr lang="zh-CN" altLang="en-US"/>
              <a:pPr>
                <a:defRPr/>
              </a:pPr>
              <a:t>2020/10/13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A208D873-122C-49EE-AE3B-CA2DC549C41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2216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1AB479A7-C2B5-4157-B76C-C4E28CC3E78E}" type="datetimeFigureOut">
              <a:rPr lang="zh-CN" altLang="en-US"/>
              <a:pPr>
                <a:defRPr/>
              </a:pPr>
              <a:t>2020/10/13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FBDF126A-04E4-438E-9A1F-57CD9254BDE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4187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7013"/>
            <a:ext cx="3008313" cy="96837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013"/>
            <a:ext cx="5111750" cy="487838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195388"/>
            <a:ext cx="3008313" cy="39100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F87FD740-5B09-4A64-A2CF-354AB8D0E2FE}" type="datetimeFigureOut">
              <a:rPr lang="zh-CN" altLang="en-US"/>
              <a:pPr>
                <a:defRPr/>
              </a:pPr>
              <a:t>2020/10/13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1FD4E68F-1563-4C16-A3A4-8AE7EBC8CB7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596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307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1175"/>
            <a:ext cx="54864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3575"/>
            <a:ext cx="5486400" cy="6699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19474D6E-6BF4-4901-AF82-3B8D56988C47}" type="datetimeFigureOut">
              <a:rPr lang="zh-CN" altLang="en-US"/>
              <a:pPr>
                <a:defRPr/>
              </a:pPr>
              <a:t>2020/10/13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89605468-9395-4CFE-A376-BC8C9C3CE0D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9146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5133" r:id="rId1"/>
    <p:sldLayoutId id="2147485134" r:id="rId2"/>
    <p:sldLayoutId id="2147485135" r:id="rId3"/>
    <p:sldLayoutId id="2147485136" r:id="rId4"/>
    <p:sldLayoutId id="2147485137" r:id="rId5"/>
    <p:sldLayoutId id="2147485138" r:id="rId6"/>
    <p:sldLayoutId id="2147485139" r:id="rId7"/>
    <p:sldLayoutId id="2147485140" r:id="rId8"/>
    <p:sldLayoutId id="2147485141" r:id="rId9"/>
    <p:sldLayoutId id="2147485142" r:id="rId10"/>
    <p:sldLayoutId id="214748514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5144" r:id="rId1"/>
    <p:sldLayoutId id="2147485145" r:id="rId2"/>
    <p:sldLayoutId id="2147485146" r:id="rId3"/>
    <p:sldLayoutId id="2147485147" r:id="rId4"/>
    <p:sldLayoutId id="2147485148" r:id="rId5"/>
    <p:sldLayoutId id="2147485149" r:id="rId6"/>
    <p:sldLayoutId id="2147485150" r:id="rId7"/>
    <p:sldLayoutId id="2147485151" r:id="rId8"/>
    <p:sldLayoutId id="2147485152" r:id="rId9"/>
    <p:sldLayoutId id="2147485153" r:id="rId10"/>
    <p:sldLayoutId id="214748515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Ch.3 </a:t>
            </a:r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运算、存储</a:t>
            </a:r>
            <a:endParaRPr lang="en-US" altLang="zh-CN" b="1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b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</a:br>
            <a:endParaRPr lang="zh-CN" altLang="en-US" dirty="0"/>
          </a:p>
        </p:txBody>
      </p:sp>
      <p:sp>
        <p:nvSpPr>
          <p:cNvPr id="5" name="TextBox 6"/>
          <p:cNvSpPr txBox="1"/>
          <p:nvPr/>
        </p:nvSpPr>
        <p:spPr>
          <a:xfrm>
            <a:off x="4218721" y="3937620"/>
            <a:ext cx="23964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2020/10/16</a:t>
            </a:r>
            <a:endParaRPr lang="en-US" altLang="zh-CN" sz="2400" b="1" dirty="0">
              <a:ln w="12700">
                <a:solidFill>
                  <a:schemeClr val="bg1"/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Cache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Cache</a:t>
            </a:r>
            <a:r>
              <a:rPr lang="zh-CN" altLang="en-US" dirty="0"/>
              <a:t>命中</a:t>
            </a:r>
          </a:p>
        </p:txBody>
      </p:sp>
    </p:spTree>
    <p:extLst>
      <p:ext uri="{BB962C8B-B14F-4D97-AF65-F5344CB8AC3E}">
        <p14:creationId xmlns:p14="http://schemas.microsoft.com/office/powerpoint/2010/main" val="37688259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cache</a:t>
            </a:r>
            <a:r>
              <a:rPr lang="zh-CN" altLang="en-US" dirty="0"/>
              <a:t>示意</a:t>
            </a:r>
          </a:p>
        </p:txBody>
      </p:sp>
      <p:grpSp>
        <p:nvGrpSpPr>
          <p:cNvPr id="4" name="Group 36"/>
          <p:cNvGrpSpPr>
            <a:grpSpLocks/>
          </p:cNvGrpSpPr>
          <p:nvPr/>
        </p:nvGrpSpPr>
        <p:grpSpPr bwMode="auto">
          <a:xfrm>
            <a:off x="2031181" y="2885626"/>
            <a:ext cx="1260620" cy="314391"/>
            <a:chOff x="1840" y="2905"/>
            <a:chExt cx="1872" cy="480"/>
          </a:xfrm>
        </p:grpSpPr>
        <p:sp>
          <p:nvSpPr>
            <p:cNvPr id="5" name="Rectangle 41"/>
            <p:cNvSpPr>
              <a:spLocks noChangeArrowheads="1"/>
            </p:cNvSpPr>
            <p:nvPr/>
          </p:nvSpPr>
          <p:spPr bwMode="auto">
            <a:xfrm>
              <a:off x="2464" y="2905"/>
              <a:ext cx="624" cy="480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6" name="Rectangle 40"/>
            <p:cNvSpPr>
              <a:spLocks noChangeArrowheads="1"/>
            </p:cNvSpPr>
            <p:nvPr/>
          </p:nvSpPr>
          <p:spPr bwMode="auto">
            <a:xfrm>
              <a:off x="3088" y="2905"/>
              <a:ext cx="624" cy="480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7" name="Rectangle 39"/>
            <p:cNvSpPr>
              <a:spLocks noChangeArrowheads="1"/>
            </p:cNvSpPr>
            <p:nvPr/>
          </p:nvSpPr>
          <p:spPr bwMode="auto">
            <a:xfrm>
              <a:off x="1840" y="2905"/>
              <a:ext cx="624" cy="480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dirty="0"/>
                <a:t>363</a:t>
              </a:r>
            </a:p>
          </p:txBody>
        </p:sp>
      </p:grpSp>
      <p:sp>
        <p:nvSpPr>
          <p:cNvPr id="10" name="Rectangle 39"/>
          <p:cNvSpPr>
            <a:spLocks noChangeArrowheads="1"/>
          </p:cNvSpPr>
          <p:nvPr/>
        </p:nvSpPr>
        <p:spPr bwMode="auto">
          <a:xfrm>
            <a:off x="1692090" y="2271918"/>
            <a:ext cx="2159829" cy="1737709"/>
          </a:xfrm>
          <a:prstGeom prst="rect">
            <a:avLst/>
          </a:prstGeom>
          <a:noFill/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en-US" altLang="zh-CN" dirty="0"/>
          </a:p>
        </p:txBody>
      </p:sp>
      <p:grpSp>
        <p:nvGrpSpPr>
          <p:cNvPr id="27" name="组合 26"/>
          <p:cNvGrpSpPr/>
          <p:nvPr/>
        </p:nvGrpSpPr>
        <p:grpSpPr>
          <a:xfrm>
            <a:off x="2051185" y="3506069"/>
            <a:ext cx="1260620" cy="377914"/>
            <a:chOff x="1475656" y="2709908"/>
            <a:chExt cx="1224136" cy="504058"/>
          </a:xfrm>
        </p:grpSpPr>
        <p:grpSp>
          <p:nvGrpSpPr>
            <p:cNvPr id="19" name="组合 18"/>
            <p:cNvGrpSpPr/>
            <p:nvPr/>
          </p:nvGrpSpPr>
          <p:grpSpPr>
            <a:xfrm>
              <a:off x="1475656" y="2709908"/>
              <a:ext cx="1224136" cy="252030"/>
              <a:chOff x="4067944" y="2245430"/>
              <a:chExt cx="1224136" cy="252030"/>
            </a:xfrm>
          </p:grpSpPr>
          <p:sp>
            <p:nvSpPr>
              <p:cNvPr id="12" name="Rectangle 41"/>
              <p:cNvSpPr>
                <a:spLocks noChangeArrowheads="1"/>
              </p:cNvSpPr>
              <p:nvPr/>
            </p:nvSpPr>
            <p:spPr bwMode="auto">
              <a:xfrm>
                <a:off x="4379979" y="2245432"/>
                <a:ext cx="312035" cy="252028"/>
              </a:xfrm>
              <a:prstGeom prst="rect">
                <a:avLst/>
              </a:prstGeom>
              <a:solidFill>
                <a:srgbClr val="FFFF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1400" dirty="0"/>
                  <a:t>231</a:t>
                </a:r>
              </a:p>
            </p:txBody>
          </p:sp>
          <p:sp>
            <p:nvSpPr>
              <p:cNvPr id="13" name="Rectangle 40"/>
              <p:cNvSpPr>
                <a:spLocks noChangeArrowheads="1"/>
              </p:cNvSpPr>
              <p:nvPr/>
            </p:nvSpPr>
            <p:spPr bwMode="auto">
              <a:xfrm>
                <a:off x="4692014" y="2245430"/>
                <a:ext cx="312035" cy="252028"/>
              </a:xfrm>
              <a:prstGeom prst="rect">
                <a:avLst/>
              </a:prstGeom>
              <a:solidFill>
                <a:srgbClr val="FFFF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zh-CN" dirty="0"/>
              </a:p>
            </p:txBody>
          </p:sp>
          <p:sp>
            <p:nvSpPr>
              <p:cNvPr id="14" name="Rectangle 39"/>
              <p:cNvSpPr>
                <a:spLocks noChangeArrowheads="1"/>
              </p:cNvSpPr>
              <p:nvPr/>
            </p:nvSpPr>
            <p:spPr bwMode="auto">
              <a:xfrm>
                <a:off x="4067944" y="2245432"/>
                <a:ext cx="312035" cy="252028"/>
              </a:xfrm>
              <a:prstGeom prst="rect">
                <a:avLst/>
              </a:prstGeom>
              <a:solidFill>
                <a:srgbClr val="FFFF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1400" dirty="0"/>
                  <a:t>363</a:t>
                </a:r>
              </a:p>
            </p:txBody>
          </p:sp>
          <p:sp>
            <p:nvSpPr>
              <p:cNvPr id="18" name="Rectangle 39"/>
              <p:cNvSpPr>
                <a:spLocks noChangeArrowheads="1"/>
              </p:cNvSpPr>
              <p:nvPr/>
            </p:nvSpPr>
            <p:spPr bwMode="auto">
              <a:xfrm>
                <a:off x="5004048" y="2245432"/>
                <a:ext cx="288032" cy="252028"/>
              </a:xfrm>
              <a:prstGeom prst="rect">
                <a:avLst/>
              </a:prstGeom>
              <a:solidFill>
                <a:srgbClr val="FFFF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zh-CN" dirty="0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1475656" y="2961938"/>
              <a:ext cx="1224136" cy="252028"/>
              <a:chOff x="4067944" y="2245432"/>
              <a:chExt cx="1224136" cy="252028"/>
            </a:xfrm>
          </p:grpSpPr>
          <p:sp>
            <p:nvSpPr>
              <p:cNvPr id="21" name="Rectangle 41"/>
              <p:cNvSpPr>
                <a:spLocks noChangeArrowheads="1"/>
              </p:cNvSpPr>
              <p:nvPr/>
            </p:nvSpPr>
            <p:spPr bwMode="auto">
              <a:xfrm>
                <a:off x="4379979" y="2245432"/>
                <a:ext cx="312035" cy="252028"/>
              </a:xfrm>
              <a:prstGeom prst="rect">
                <a:avLst/>
              </a:prstGeom>
              <a:solidFill>
                <a:srgbClr val="FFFF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zh-CN" dirty="0"/>
              </a:p>
            </p:txBody>
          </p:sp>
          <p:sp>
            <p:nvSpPr>
              <p:cNvPr id="22" name="Rectangle 40"/>
              <p:cNvSpPr>
                <a:spLocks noChangeArrowheads="1"/>
              </p:cNvSpPr>
              <p:nvPr/>
            </p:nvSpPr>
            <p:spPr bwMode="auto">
              <a:xfrm>
                <a:off x="4692013" y="2245432"/>
                <a:ext cx="312035" cy="252028"/>
              </a:xfrm>
              <a:prstGeom prst="rect">
                <a:avLst/>
              </a:prstGeom>
              <a:solidFill>
                <a:srgbClr val="FFFF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zh-CN" dirty="0"/>
              </a:p>
            </p:txBody>
          </p:sp>
          <p:sp>
            <p:nvSpPr>
              <p:cNvPr id="23" name="Rectangle 39"/>
              <p:cNvSpPr>
                <a:spLocks noChangeArrowheads="1"/>
              </p:cNvSpPr>
              <p:nvPr/>
            </p:nvSpPr>
            <p:spPr bwMode="auto">
              <a:xfrm>
                <a:off x="4067944" y="2245432"/>
                <a:ext cx="312035" cy="252028"/>
              </a:xfrm>
              <a:prstGeom prst="rect">
                <a:avLst/>
              </a:prstGeom>
              <a:solidFill>
                <a:srgbClr val="FFFF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zh-CN" dirty="0"/>
              </a:p>
            </p:txBody>
          </p:sp>
          <p:sp>
            <p:nvSpPr>
              <p:cNvPr id="26" name="Rectangle 39"/>
              <p:cNvSpPr>
                <a:spLocks noChangeArrowheads="1"/>
              </p:cNvSpPr>
              <p:nvPr/>
            </p:nvSpPr>
            <p:spPr bwMode="auto">
              <a:xfrm>
                <a:off x="5004048" y="2245432"/>
                <a:ext cx="288032" cy="252028"/>
              </a:xfrm>
              <a:prstGeom prst="rect">
                <a:avLst/>
              </a:prstGeom>
              <a:solidFill>
                <a:srgbClr val="FFFF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1400" dirty="0"/>
                  <a:t>75</a:t>
                </a:r>
              </a:p>
            </p:txBody>
          </p:sp>
        </p:grpSp>
      </p:grpSp>
      <p:grpSp>
        <p:nvGrpSpPr>
          <p:cNvPr id="149" name="组合 148"/>
          <p:cNvGrpSpPr/>
          <p:nvPr/>
        </p:nvGrpSpPr>
        <p:grpSpPr>
          <a:xfrm>
            <a:off x="5471149" y="2268344"/>
            <a:ext cx="2016226" cy="2385781"/>
            <a:chOff x="4283967" y="1489348"/>
            <a:chExt cx="1260621" cy="1875227"/>
          </a:xfrm>
          <a:solidFill>
            <a:srgbClr val="FCFCFF"/>
          </a:solidFill>
        </p:grpSpPr>
        <p:grpSp>
          <p:nvGrpSpPr>
            <p:cNvPr id="94" name="组合 93"/>
            <p:cNvGrpSpPr/>
            <p:nvPr/>
          </p:nvGrpSpPr>
          <p:grpSpPr>
            <a:xfrm>
              <a:off x="4283967" y="1489348"/>
              <a:ext cx="1260621" cy="377914"/>
              <a:chOff x="1475655" y="2709910"/>
              <a:chExt cx="1224137" cy="504056"/>
            </a:xfrm>
            <a:grpFill/>
          </p:grpSpPr>
          <p:grpSp>
            <p:nvGrpSpPr>
              <p:cNvPr id="95" name="组合 94"/>
              <p:cNvGrpSpPr/>
              <p:nvPr/>
            </p:nvGrpSpPr>
            <p:grpSpPr>
              <a:xfrm>
                <a:off x="1475656" y="2709910"/>
                <a:ext cx="1224136" cy="252028"/>
                <a:chOff x="4067944" y="2245432"/>
                <a:chExt cx="1224136" cy="252028"/>
              </a:xfrm>
              <a:grpFill/>
            </p:grpSpPr>
            <p:sp>
              <p:nvSpPr>
                <p:cNvPr id="101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02" name="Rectangle 40"/>
                <p:cNvSpPr>
                  <a:spLocks noChangeArrowheads="1"/>
                </p:cNvSpPr>
                <p:nvPr/>
              </p:nvSpPr>
              <p:spPr bwMode="auto">
                <a:xfrm>
                  <a:off x="4692013" y="2245432"/>
                  <a:ext cx="312035" cy="252028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03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04" name="Rectangle 39"/>
                <p:cNvSpPr>
                  <a:spLocks noChangeArrowheads="1"/>
                </p:cNvSpPr>
                <p:nvPr/>
              </p:nvSpPr>
              <p:spPr bwMode="auto">
                <a:xfrm>
                  <a:off x="5004048" y="2245432"/>
                  <a:ext cx="288032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</p:grpSp>
          <p:grpSp>
            <p:nvGrpSpPr>
              <p:cNvPr id="96" name="组合 95"/>
              <p:cNvGrpSpPr/>
              <p:nvPr/>
            </p:nvGrpSpPr>
            <p:grpSpPr>
              <a:xfrm>
                <a:off x="1475655" y="2961381"/>
                <a:ext cx="1224137" cy="252585"/>
                <a:chOff x="4067943" y="2244875"/>
                <a:chExt cx="1224137" cy="252585"/>
              </a:xfrm>
              <a:grpFill/>
            </p:grpSpPr>
            <p:sp>
              <p:nvSpPr>
                <p:cNvPr id="97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solidFill>
                  <a:srgbClr val="FFFF00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CN" dirty="0"/>
                    <a:t>mat</a:t>
                  </a:r>
                </a:p>
              </p:txBody>
            </p:sp>
            <p:sp>
              <p:nvSpPr>
                <p:cNvPr id="98" name="Rectangle 40"/>
                <p:cNvSpPr>
                  <a:spLocks noChangeArrowheads="1"/>
                </p:cNvSpPr>
                <p:nvPr/>
              </p:nvSpPr>
              <p:spPr bwMode="auto">
                <a:xfrm>
                  <a:off x="4692013" y="2245432"/>
                  <a:ext cx="312035" cy="252028"/>
                </a:xfrm>
                <a:prstGeom prst="rect">
                  <a:avLst/>
                </a:prstGeom>
                <a:solidFill>
                  <a:srgbClr val="FFFF00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CN" dirty="0"/>
                    <a:t>231</a:t>
                  </a:r>
                </a:p>
              </p:txBody>
            </p:sp>
            <p:sp>
              <p:nvSpPr>
                <p:cNvPr id="99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3" y="2244875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00" name="Rectangle 39"/>
                <p:cNvSpPr>
                  <a:spLocks noChangeArrowheads="1"/>
                </p:cNvSpPr>
                <p:nvPr/>
              </p:nvSpPr>
              <p:spPr bwMode="auto">
                <a:xfrm>
                  <a:off x="5004048" y="2245432"/>
                  <a:ext cx="288032" cy="252028"/>
                </a:xfrm>
                <a:prstGeom prst="rect">
                  <a:avLst/>
                </a:prstGeom>
                <a:solidFill>
                  <a:srgbClr val="FFFF00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</p:grpSp>
        </p:grpSp>
        <p:grpSp>
          <p:nvGrpSpPr>
            <p:cNvPr id="105" name="组合 104"/>
            <p:cNvGrpSpPr/>
            <p:nvPr/>
          </p:nvGrpSpPr>
          <p:grpSpPr>
            <a:xfrm>
              <a:off x="4283968" y="1867262"/>
              <a:ext cx="1260620" cy="377914"/>
              <a:chOff x="1475656" y="2709910"/>
              <a:chExt cx="1224136" cy="504056"/>
            </a:xfrm>
            <a:grpFill/>
          </p:grpSpPr>
          <p:grpSp>
            <p:nvGrpSpPr>
              <p:cNvPr id="106" name="组合 105"/>
              <p:cNvGrpSpPr/>
              <p:nvPr/>
            </p:nvGrpSpPr>
            <p:grpSpPr>
              <a:xfrm>
                <a:off x="1475656" y="2709910"/>
                <a:ext cx="1224136" cy="252028"/>
                <a:chOff x="4067944" y="2245432"/>
                <a:chExt cx="1224136" cy="252028"/>
              </a:xfrm>
              <a:grpFill/>
            </p:grpSpPr>
            <p:sp>
              <p:nvSpPr>
                <p:cNvPr id="112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solidFill>
                  <a:srgbClr val="FFFF00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13" name="Rectangle 40"/>
                <p:cNvSpPr>
                  <a:spLocks noChangeArrowheads="1"/>
                </p:cNvSpPr>
                <p:nvPr/>
              </p:nvSpPr>
              <p:spPr bwMode="auto">
                <a:xfrm>
                  <a:off x="4692013" y="2245432"/>
                  <a:ext cx="312035" cy="252028"/>
                </a:xfrm>
                <a:prstGeom prst="rect">
                  <a:avLst/>
                </a:prstGeom>
                <a:solidFill>
                  <a:srgbClr val="FFFF00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14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solidFill>
                  <a:srgbClr val="FFFF00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15" name="Rectangle 39"/>
                <p:cNvSpPr>
                  <a:spLocks noChangeArrowheads="1"/>
                </p:cNvSpPr>
                <p:nvPr/>
              </p:nvSpPr>
              <p:spPr bwMode="auto">
                <a:xfrm>
                  <a:off x="5004048" y="2245432"/>
                  <a:ext cx="288032" cy="252028"/>
                </a:xfrm>
                <a:prstGeom prst="rect">
                  <a:avLst/>
                </a:prstGeom>
                <a:solidFill>
                  <a:srgbClr val="FFFF00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</p:grpSp>
          <p:grpSp>
            <p:nvGrpSpPr>
              <p:cNvPr id="107" name="组合 106"/>
              <p:cNvGrpSpPr/>
              <p:nvPr/>
            </p:nvGrpSpPr>
            <p:grpSpPr>
              <a:xfrm>
                <a:off x="1475656" y="2961938"/>
                <a:ext cx="1224136" cy="252028"/>
                <a:chOff x="4067944" y="2245432"/>
                <a:chExt cx="1224136" cy="252028"/>
              </a:xfrm>
              <a:grpFill/>
            </p:grpSpPr>
            <p:sp>
              <p:nvSpPr>
                <p:cNvPr id="108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09" name="Rectangle 40"/>
                <p:cNvSpPr>
                  <a:spLocks noChangeArrowheads="1"/>
                </p:cNvSpPr>
                <p:nvPr/>
              </p:nvSpPr>
              <p:spPr bwMode="auto">
                <a:xfrm>
                  <a:off x="4692013" y="2245432"/>
                  <a:ext cx="312035" cy="252028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10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solidFill>
                  <a:srgbClr val="FFFF00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CN" dirty="0"/>
                    <a:t>75</a:t>
                  </a:r>
                </a:p>
              </p:txBody>
            </p:sp>
            <p:sp>
              <p:nvSpPr>
                <p:cNvPr id="111" name="Rectangle 39"/>
                <p:cNvSpPr>
                  <a:spLocks noChangeArrowheads="1"/>
                </p:cNvSpPr>
                <p:nvPr/>
              </p:nvSpPr>
              <p:spPr bwMode="auto">
                <a:xfrm>
                  <a:off x="5004048" y="2245432"/>
                  <a:ext cx="288032" cy="252028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</p:grpSp>
        </p:grpSp>
        <p:grpSp>
          <p:nvGrpSpPr>
            <p:cNvPr id="116" name="组合 115"/>
            <p:cNvGrpSpPr/>
            <p:nvPr/>
          </p:nvGrpSpPr>
          <p:grpSpPr>
            <a:xfrm>
              <a:off x="4283968" y="2236905"/>
              <a:ext cx="1260620" cy="377914"/>
              <a:chOff x="1475656" y="2709910"/>
              <a:chExt cx="1224136" cy="504056"/>
            </a:xfrm>
            <a:grpFill/>
          </p:grpSpPr>
          <p:grpSp>
            <p:nvGrpSpPr>
              <p:cNvPr id="117" name="组合 116"/>
              <p:cNvGrpSpPr/>
              <p:nvPr/>
            </p:nvGrpSpPr>
            <p:grpSpPr>
              <a:xfrm>
                <a:off x="1475656" y="2709910"/>
                <a:ext cx="1224136" cy="252028"/>
                <a:chOff x="4067944" y="2245432"/>
                <a:chExt cx="1224136" cy="252028"/>
              </a:xfrm>
              <a:grpFill/>
            </p:grpSpPr>
            <p:sp>
              <p:nvSpPr>
                <p:cNvPr id="123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24" name="Rectangle 40"/>
                <p:cNvSpPr>
                  <a:spLocks noChangeArrowheads="1"/>
                </p:cNvSpPr>
                <p:nvPr/>
              </p:nvSpPr>
              <p:spPr bwMode="auto">
                <a:xfrm>
                  <a:off x="4692013" y="2245432"/>
                  <a:ext cx="312035" cy="252028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25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26" name="Rectangle 39"/>
                <p:cNvSpPr>
                  <a:spLocks noChangeArrowheads="1"/>
                </p:cNvSpPr>
                <p:nvPr/>
              </p:nvSpPr>
              <p:spPr bwMode="auto">
                <a:xfrm>
                  <a:off x="5004048" y="2245432"/>
                  <a:ext cx="288032" cy="252028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</p:grpSp>
          <p:grpSp>
            <p:nvGrpSpPr>
              <p:cNvPr id="118" name="组合 117"/>
              <p:cNvGrpSpPr/>
              <p:nvPr/>
            </p:nvGrpSpPr>
            <p:grpSpPr>
              <a:xfrm>
                <a:off x="1475656" y="2961938"/>
                <a:ext cx="1224136" cy="252028"/>
                <a:chOff x="4067944" y="2245432"/>
                <a:chExt cx="1224136" cy="252028"/>
              </a:xfrm>
              <a:grpFill/>
            </p:grpSpPr>
            <p:sp>
              <p:nvSpPr>
                <p:cNvPr id="119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20" name="Rectangle 40"/>
                <p:cNvSpPr>
                  <a:spLocks noChangeArrowheads="1"/>
                </p:cNvSpPr>
                <p:nvPr/>
              </p:nvSpPr>
              <p:spPr bwMode="auto">
                <a:xfrm>
                  <a:off x="4692013" y="2245432"/>
                  <a:ext cx="312035" cy="252028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21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22" name="Rectangle 39"/>
                <p:cNvSpPr>
                  <a:spLocks noChangeArrowheads="1"/>
                </p:cNvSpPr>
                <p:nvPr/>
              </p:nvSpPr>
              <p:spPr bwMode="auto">
                <a:xfrm>
                  <a:off x="5004048" y="2245432"/>
                  <a:ext cx="288032" cy="252028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</p:grpSp>
        </p:grpSp>
        <p:grpSp>
          <p:nvGrpSpPr>
            <p:cNvPr id="127" name="组合 126"/>
            <p:cNvGrpSpPr/>
            <p:nvPr/>
          </p:nvGrpSpPr>
          <p:grpSpPr>
            <a:xfrm>
              <a:off x="4283968" y="2607912"/>
              <a:ext cx="1260620" cy="377914"/>
              <a:chOff x="1475656" y="2709910"/>
              <a:chExt cx="1224136" cy="504056"/>
            </a:xfrm>
            <a:grpFill/>
          </p:grpSpPr>
          <p:grpSp>
            <p:nvGrpSpPr>
              <p:cNvPr id="128" name="组合 127"/>
              <p:cNvGrpSpPr/>
              <p:nvPr/>
            </p:nvGrpSpPr>
            <p:grpSpPr>
              <a:xfrm>
                <a:off x="1475656" y="2709910"/>
                <a:ext cx="1224136" cy="252028"/>
                <a:chOff x="4067944" y="2245432"/>
                <a:chExt cx="1224136" cy="252028"/>
              </a:xfrm>
              <a:grpFill/>
            </p:grpSpPr>
            <p:sp>
              <p:nvSpPr>
                <p:cNvPr id="134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35" name="Rectangle 40"/>
                <p:cNvSpPr>
                  <a:spLocks noChangeArrowheads="1"/>
                </p:cNvSpPr>
                <p:nvPr/>
              </p:nvSpPr>
              <p:spPr bwMode="auto">
                <a:xfrm>
                  <a:off x="4692013" y="2245432"/>
                  <a:ext cx="312035" cy="252028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36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37" name="Rectangle 39"/>
                <p:cNvSpPr>
                  <a:spLocks noChangeArrowheads="1"/>
                </p:cNvSpPr>
                <p:nvPr/>
              </p:nvSpPr>
              <p:spPr bwMode="auto">
                <a:xfrm>
                  <a:off x="5004048" y="2245432"/>
                  <a:ext cx="288032" cy="252028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</p:grpSp>
          <p:grpSp>
            <p:nvGrpSpPr>
              <p:cNvPr id="129" name="组合 128"/>
              <p:cNvGrpSpPr/>
              <p:nvPr/>
            </p:nvGrpSpPr>
            <p:grpSpPr>
              <a:xfrm>
                <a:off x="1475656" y="2961938"/>
                <a:ext cx="1224136" cy="252028"/>
                <a:chOff x="4067944" y="2245432"/>
                <a:chExt cx="1224136" cy="252028"/>
              </a:xfrm>
              <a:grpFill/>
            </p:grpSpPr>
            <p:sp>
              <p:nvSpPr>
                <p:cNvPr id="130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31" name="Rectangle 40"/>
                <p:cNvSpPr>
                  <a:spLocks noChangeArrowheads="1"/>
                </p:cNvSpPr>
                <p:nvPr/>
              </p:nvSpPr>
              <p:spPr bwMode="auto">
                <a:xfrm>
                  <a:off x="4692013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32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33" name="Rectangle 39"/>
                <p:cNvSpPr>
                  <a:spLocks noChangeArrowheads="1"/>
                </p:cNvSpPr>
                <p:nvPr/>
              </p:nvSpPr>
              <p:spPr bwMode="auto">
                <a:xfrm>
                  <a:off x="5004048" y="2245432"/>
                  <a:ext cx="288032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</p:grpSp>
        </p:grpSp>
        <p:grpSp>
          <p:nvGrpSpPr>
            <p:cNvPr id="138" name="组合 137"/>
            <p:cNvGrpSpPr/>
            <p:nvPr/>
          </p:nvGrpSpPr>
          <p:grpSpPr>
            <a:xfrm>
              <a:off x="4283968" y="2986661"/>
              <a:ext cx="1260620" cy="377914"/>
              <a:chOff x="1475656" y="2709910"/>
              <a:chExt cx="1224136" cy="504056"/>
            </a:xfrm>
            <a:grpFill/>
          </p:grpSpPr>
          <p:grpSp>
            <p:nvGrpSpPr>
              <p:cNvPr id="139" name="组合 138"/>
              <p:cNvGrpSpPr/>
              <p:nvPr/>
            </p:nvGrpSpPr>
            <p:grpSpPr>
              <a:xfrm>
                <a:off x="1475656" y="2709910"/>
                <a:ext cx="1224136" cy="252028"/>
                <a:chOff x="4067944" y="2245432"/>
                <a:chExt cx="1224136" cy="252028"/>
              </a:xfrm>
              <a:grpFill/>
            </p:grpSpPr>
            <p:sp>
              <p:nvSpPr>
                <p:cNvPr id="145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46" name="Rectangle 40"/>
                <p:cNvSpPr>
                  <a:spLocks noChangeArrowheads="1"/>
                </p:cNvSpPr>
                <p:nvPr/>
              </p:nvSpPr>
              <p:spPr bwMode="auto">
                <a:xfrm>
                  <a:off x="4692013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47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48" name="Rectangle 39"/>
                <p:cNvSpPr>
                  <a:spLocks noChangeArrowheads="1"/>
                </p:cNvSpPr>
                <p:nvPr/>
              </p:nvSpPr>
              <p:spPr bwMode="auto">
                <a:xfrm>
                  <a:off x="5004048" y="2245432"/>
                  <a:ext cx="288032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</p:grpSp>
          <p:grpSp>
            <p:nvGrpSpPr>
              <p:cNvPr id="140" name="组合 139"/>
              <p:cNvGrpSpPr/>
              <p:nvPr/>
            </p:nvGrpSpPr>
            <p:grpSpPr>
              <a:xfrm>
                <a:off x="1475656" y="2961938"/>
                <a:ext cx="1224136" cy="252028"/>
                <a:chOff x="4067944" y="2245432"/>
                <a:chExt cx="1224136" cy="252028"/>
              </a:xfrm>
              <a:grpFill/>
            </p:grpSpPr>
            <p:sp>
              <p:nvSpPr>
                <p:cNvPr id="141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42" name="Rectangle 40"/>
                <p:cNvSpPr>
                  <a:spLocks noChangeArrowheads="1"/>
                </p:cNvSpPr>
                <p:nvPr/>
              </p:nvSpPr>
              <p:spPr bwMode="auto">
                <a:xfrm>
                  <a:off x="4692013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43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44" name="Rectangle 39"/>
                <p:cNvSpPr>
                  <a:spLocks noChangeArrowheads="1"/>
                </p:cNvSpPr>
                <p:nvPr/>
              </p:nvSpPr>
              <p:spPr bwMode="auto">
                <a:xfrm>
                  <a:off x="5004048" y="2245432"/>
                  <a:ext cx="288032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</p:grpSp>
        </p:grpSp>
      </p:grpSp>
      <p:sp>
        <p:nvSpPr>
          <p:cNvPr id="151" name="文本框 150"/>
          <p:cNvSpPr txBox="1"/>
          <p:nvPr/>
        </p:nvSpPr>
        <p:spPr>
          <a:xfrm>
            <a:off x="2278771" y="1575498"/>
            <a:ext cx="1029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CPU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52" name="文本框 151"/>
          <p:cNvSpPr txBox="1"/>
          <p:nvPr/>
        </p:nvSpPr>
        <p:spPr>
          <a:xfrm>
            <a:off x="5484381" y="1441987"/>
            <a:ext cx="1207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Memory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cxnSp>
        <p:nvCxnSpPr>
          <p:cNvPr id="8" name="曲线连接符 7"/>
          <p:cNvCxnSpPr>
            <a:stCxn id="97" idx="1"/>
            <a:endCxn id="7" idx="0"/>
          </p:cNvCxnSpPr>
          <p:nvPr/>
        </p:nvCxnSpPr>
        <p:spPr>
          <a:xfrm rot="10800000" flipV="1">
            <a:off x="2241285" y="2628948"/>
            <a:ext cx="3743806" cy="256677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2" name="曲线连接符 81"/>
          <p:cNvCxnSpPr>
            <a:stCxn id="99" idx="3"/>
            <a:endCxn id="14" idx="2"/>
          </p:cNvCxnSpPr>
          <p:nvPr/>
        </p:nvCxnSpPr>
        <p:spPr>
          <a:xfrm flipH="1">
            <a:off x="2211853" y="2628418"/>
            <a:ext cx="3773236" cy="1066609"/>
          </a:xfrm>
          <a:prstGeom prst="curvedConnector4">
            <a:avLst>
              <a:gd name="adj1" fmla="val -6058"/>
              <a:gd name="adj2" fmla="val 121432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08038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cache</a:t>
            </a:r>
            <a:r>
              <a:rPr lang="zh-CN" altLang="en-US" dirty="0"/>
              <a:t>示意</a:t>
            </a:r>
          </a:p>
        </p:txBody>
      </p:sp>
      <p:grpSp>
        <p:nvGrpSpPr>
          <p:cNvPr id="4" name="Group 36"/>
          <p:cNvGrpSpPr>
            <a:grpSpLocks/>
          </p:cNvGrpSpPr>
          <p:nvPr/>
        </p:nvGrpSpPr>
        <p:grpSpPr bwMode="auto">
          <a:xfrm>
            <a:off x="2031181" y="2885626"/>
            <a:ext cx="1260620" cy="314391"/>
            <a:chOff x="1840" y="2905"/>
            <a:chExt cx="1872" cy="480"/>
          </a:xfrm>
        </p:grpSpPr>
        <p:sp>
          <p:nvSpPr>
            <p:cNvPr id="5" name="Rectangle 41"/>
            <p:cNvSpPr>
              <a:spLocks noChangeArrowheads="1"/>
            </p:cNvSpPr>
            <p:nvPr/>
          </p:nvSpPr>
          <p:spPr bwMode="auto">
            <a:xfrm>
              <a:off x="2464" y="2905"/>
              <a:ext cx="624" cy="480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6" name="Rectangle 40"/>
            <p:cNvSpPr>
              <a:spLocks noChangeArrowheads="1"/>
            </p:cNvSpPr>
            <p:nvPr/>
          </p:nvSpPr>
          <p:spPr bwMode="auto">
            <a:xfrm>
              <a:off x="3088" y="2905"/>
              <a:ext cx="624" cy="480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7" name="Rectangle 39"/>
            <p:cNvSpPr>
              <a:spLocks noChangeArrowheads="1"/>
            </p:cNvSpPr>
            <p:nvPr/>
          </p:nvSpPr>
          <p:spPr bwMode="auto">
            <a:xfrm>
              <a:off x="1840" y="2905"/>
              <a:ext cx="624" cy="480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dirty="0"/>
                <a:t>14</a:t>
              </a:r>
            </a:p>
          </p:txBody>
        </p:sp>
      </p:grpSp>
      <p:sp>
        <p:nvSpPr>
          <p:cNvPr id="10" name="Rectangle 39"/>
          <p:cNvSpPr>
            <a:spLocks noChangeArrowheads="1"/>
          </p:cNvSpPr>
          <p:nvPr/>
        </p:nvSpPr>
        <p:spPr bwMode="auto">
          <a:xfrm>
            <a:off x="1692090" y="2271918"/>
            <a:ext cx="2159829" cy="1737709"/>
          </a:xfrm>
          <a:prstGeom prst="rect">
            <a:avLst/>
          </a:prstGeom>
          <a:noFill/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en-US" altLang="zh-CN" dirty="0"/>
          </a:p>
        </p:txBody>
      </p:sp>
      <p:grpSp>
        <p:nvGrpSpPr>
          <p:cNvPr id="27" name="组合 26"/>
          <p:cNvGrpSpPr/>
          <p:nvPr/>
        </p:nvGrpSpPr>
        <p:grpSpPr>
          <a:xfrm>
            <a:off x="2051185" y="3506069"/>
            <a:ext cx="1260620" cy="377914"/>
            <a:chOff x="1475656" y="2709908"/>
            <a:chExt cx="1224136" cy="504058"/>
          </a:xfrm>
        </p:grpSpPr>
        <p:grpSp>
          <p:nvGrpSpPr>
            <p:cNvPr id="19" name="组合 18"/>
            <p:cNvGrpSpPr/>
            <p:nvPr/>
          </p:nvGrpSpPr>
          <p:grpSpPr>
            <a:xfrm>
              <a:off x="1475656" y="2709908"/>
              <a:ext cx="1224136" cy="252030"/>
              <a:chOff x="4067944" y="2245430"/>
              <a:chExt cx="1224136" cy="252030"/>
            </a:xfrm>
          </p:grpSpPr>
          <p:sp>
            <p:nvSpPr>
              <p:cNvPr id="12" name="Rectangle 41"/>
              <p:cNvSpPr>
                <a:spLocks noChangeArrowheads="1"/>
              </p:cNvSpPr>
              <p:nvPr/>
            </p:nvSpPr>
            <p:spPr bwMode="auto">
              <a:xfrm>
                <a:off x="4379979" y="2245432"/>
                <a:ext cx="312035" cy="252028"/>
              </a:xfrm>
              <a:prstGeom prst="rect">
                <a:avLst/>
              </a:prstGeom>
              <a:solidFill>
                <a:srgbClr val="FFFF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zh-CN" dirty="0"/>
              </a:p>
            </p:txBody>
          </p:sp>
          <p:sp>
            <p:nvSpPr>
              <p:cNvPr id="13" name="Rectangle 40"/>
              <p:cNvSpPr>
                <a:spLocks noChangeArrowheads="1"/>
              </p:cNvSpPr>
              <p:nvPr/>
            </p:nvSpPr>
            <p:spPr bwMode="auto">
              <a:xfrm>
                <a:off x="4692014" y="2245430"/>
                <a:ext cx="312035" cy="252028"/>
              </a:xfrm>
              <a:prstGeom prst="rect">
                <a:avLst/>
              </a:prstGeom>
              <a:solidFill>
                <a:srgbClr val="FFFF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zh-CN" dirty="0"/>
              </a:p>
            </p:txBody>
          </p:sp>
          <p:sp>
            <p:nvSpPr>
              <p:cNvPr id="14" name="Rectangle 39"/>
              <p:cNvSpPr>
                <a:spLocks noChangeArrowheads="1"/>
              </p:cNvSpPr>
              <p:nvPr/>
            </p:nvSpPr>
            <p:spPr bwMode="auto">
              <a:xfrm>
                <a:off x="4067944" y="2245432"/>
                <a:ext cx="312035" cy="252028"/>
              </a:xfrm>
              <a:prstGeom prst="rect">
                <a:avLst/>
              </a:prstGeom>
              <a:solidFill>
                <a:srgbClr val="FFFF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zh-CN" dirty="0"/>
              </a:p>
            </p:txBody>
          </p:sp>
          <p:sp>
            <p:nvSpPr>
              <p:cNvPr id="18" name="Rectangle 39"/>
              <p:cNvSpPr>
                <a:spLocks noChangeArrowheads="1"/>
              </p:cNvSpPr>
              <p:nvPr/>
            </p:nvSpPr>
            <p:spPr bwMode="auto">
              <a:xfrm>
                <a:off x="5004048" y="2245432"/>
                <a:ext cx="288032" cy="252028"/>
              </a:xfrm>
              <a:prstGeom prst="rect">
                <a:avLst/>
              </a:prstGeom>
              <a:solidFill>
                <a:srgbClr val="FFFF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zh-CN" dirty="0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1475656" y="2961938"/>
              <a:ext cx="1224136" cy="252028"/>
              <a:chOff x="4067944" y="2245432"/>
              <a:chExt cx="1224136" cy="252028"/>
            </a:xfrm>
          </p:grpSpPr>
          <p:sp>
            <p:nvSpPr>
              <p:cNvPr id="21" name="Rectangle 41"/>
              <p:cNvSpPr>
                <a:spLocks noChangeArrowheads="1"/>
              </p:cNvSpPr>
              <p:nvPr/>
            </p:nvSpPr>
            <p:spPr bwMode="auto">
              <a:xfrm>
                <a:off x="4379979" y="2245432"/>
                <a:ext cx="312035" cy="252028"/>
              </a:xfrm>
              <a:prstGeom prst="rect">
                <a:avLst/>
              </a:prstGeom>
              <a:solidFill>
                <a:srgbClr val="FFFF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zh-CN" dirty="0"/>
              </a:p>
            </p:txBody>
          </p:sp>
          <p:sp>
            <p:nvSpPr>
              <p:cNvPr id="22" name="Rectangle 40"/>
              <p:cNvSpPr>
                <a:spLocks noChangeArrowheads="1"/>
              </p:cNvSpPr>
              <p:nvPr/>
            </p:nvSpPr>
            <p:spPr bwMode="auto">
              <a:xfrm>
                <a:off x="4692013" y="2245432"/>
                <a:ext cx="312035" cy="252028"/>
              </a:xfrm>
              <a:prstGeom prst="rect">
                <a:avLst/>
              </a:prstGeom>
              <a:solidFill>
                <a:srgbClr val="FFFF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zh-CN" dirty="0"/>
              </a:p>
            </p:txBody>
          </p:sp>
          <p:sp>
            <p:nvSpPr>
              <p:cNvPr id="23" name="Rectangle 39"/>
              <p:cNvSpPr>
                <a:spLocks noChangeArrowheads="1"/>
              </p:cNvSpPr>
              <p:nvPr/>
            </p:nvSpPr>
            <p:spPr bwMode="auto">
              <a:xfrm>
                <a:off x="4067944" y="2245432"/>
                <a:ext cx="312035" cy="252028"/>
              </a:xfrm>
              <a:prstGeom prst="rect">
                <a:avLst/>
              </a:prstGeom>
              <a:solidFill>
                <a:srgbClr val="FFFF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zh-CN" dirty="0"/>
              </a:p>
            </p:txBody>
          </p:sp>
          <p:sp>
            <p:nvSpPr>
              <p:cNvPr id="26" name="Rectangle 39"/>
              <p:cNvSpPr>
                <a:spLocks noChangeArrowheads="1"/>
              </p:cNvSpPr>
              <p:nvPr/>
            </p:nvSpPr>
            <p:spPr bwMode="auto">
              <a:xfrm>
                <a:off x="5004048" y="2245432"/>
                <a:ext cx="288032" cy="252028"/>
              </a:xfrm>
              <a:prstGeom prst="rect">
                <a:avLst/>
              </a:prstGeom>
              <a:solidFill>
                <a:srgbClr val="FFFF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zh-CN" dirty="0"/>
              </a:p>
            </p:txBody>
          </p:sp>
        </p:grpSp>
      </p:grpSp>
      <p:grpSp>
        <p:nvGrpSpPr>
          <p:cNvPr id="149" name="组合 148"/>
          <p:cNvGrpSpPr/>
          <p:nvPr/>
        </p:nvGrpSpPr>
        <p:grpSpPr>
          <a:xfrm>
            <a:off x="5471149" y="2268344"/>
            <a:ext cx="2016226" cy="2385781"/>
            <a:chOff x="4283967" y="1489348"/>
            <a:chExt cx="1260621" cy="1875227"/>
          </a:xfrm>
          <a:solidFill>
            <a:srgbClr val="FCFCFF"/>
          </a:solidFill>
        </p:grpSpPr>
        <p:grpSp>
          <p:nvGrpSpPr>
            <p:cNvPr id="94" name="组合 93"/>
            <p:cNvGrpSpPr/>
            <p:nvPr/>
          </p:nvGrpSpPr>
          <p:grpSpPr>
            <a:xfrm>
              <a:off x="4283967" y="1489348"/>
              <a:ext cx="1260621" cy="377914"/>
              <a:chOff x="1475655" y="2709910"/>
              <a:chExt cx="1224137" cy="504056"/>
            </a:xfrm>
            <a:grpFill/>
          </p:grpSpPr>
          <p:grpSp>
            <p:nvGrpSpPr>
              <p:cNvPr id="95" name="组合 94"/>
              <p:cNvGrpSpPr/>
              <p:nvPr/>
            </p:nvGrpSpPr>
            <p:grpSpPr>
              <a:xfrm>
                <a:off x="1475656" y="2709910"/>
                <a:ext cx="1224136" cy="252028"/>
                <a:chOff x="4067944" y="2245432"/>
                <a:chExt cx="1224136" cy="252028"/>
              </a:xfrm>
              <a:grpFill/>
            </p:grpSpPr>
            <p:sp>
              <p:nvSpPr>
                <p:cNvPr id="101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02" name="Rectangle 40"/>
                <p:cNvSpPr>
                  <a:spLocks noChangeArrowheads="1"/>
                </p:cNvSpPr>
                <p:nvPr/>
              </p:nvSpPr>
              <p:spPr bwMode="auto">
                <a:xfrm>
                  <a:off x="4692013" y="2245432"/>
                  <a:ext cx="312035" cy="252028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03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04" name="Rectangle 39"/>
                <p:cNvSpPr>
                  <a:spLocks noChangeArrowheads="1"/>
                </p:cNvSpPr>
                <p:nvPr/>
              </p:nvSpPr>
              <p:spPr bwMode="auto">
                <a:xfrm>
                  <a:off x="5004048" y="2245432"/>
                  <a:ext cx="288032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</p:grpSp>
          <p:grpSp>
            <p:nvGrpSpPr>
              <p:cNvPr id="96" name="组合 95"/>
              <p:cNvGrpSpPr/>
              <p:nvPr/>
            </p:nvGrpSpPr>
            <p:grpSpPr>
              <a:xfrm>
                <a:off x="1475655" y="2961381"/>
                <a:ext cx="1224137" cy="252585"/>
                <a:chOff x="4067943" y="2244875"/>
                <a:chExt cx="1224137" cy="252585"/>
              </a:xfrm>
              <a:grpFill/>
            </p:grpSpPr>
            <p:sp>
              <p:nvSpPr>
                <p:cNvPr id="97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solidFill>
                  <a:srgbClr val="FFFF00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CN" dirty="0"/>
                    <a:t>mat</a:t>
                  </a:r>
                </a:p>
              </p:txBody>
            </p:sp>
            <p:sp>
              <p:nvSpPr>
                <p:cNvPr id="98" name="Rectangle 40"/>
                <p:cNvSpPr>
                  <a:spLocks noChangeArrowheads="1"/>
                </p:cNvSpPr>
                <p:nvPr/>
              </p:nvSpPr>
              <p:spPr bwMode="auto">
                <a:xfrm>
                  <a:off x="4692013" y="2245432"/>
                  <a:ext cx="312035" cy="252028"/>
                </a:xfrm>
                <a:prstGeom prst="rect">
                  <a:avLst/>
                </a:prstGeom>
                <a:solidFill>
                  <a:srgbClr val="FFFF00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99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3" y="2244875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00" name="Rectangle 39"/>
                <p:cNvSpPr>
                  <a:spLocks noChangeArrowheads="1"/>
                </p:cNvSpPr>
                <p:nvPr/>
              </p:nvSpPr>
              <p:spPr bwMode="auto">
                <a:xfrm>
                  <a:off x="5004048" y="2245432"/>
                  <a:ext cx="288032" cy="252028"/>
                </a:xfrm>
                <a:prstGeom prst="rect">
                  <a:avLst/>
                </a:prstGeom>
                <a:solidFill>
                  <a:srgbClr val="FFFF00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</p:grpSp>
        </p:grpSp>
        <p:grpSp>
          <p:nvGrpSpPr>
            <p:cNvPr id="105" name="组合 104"/>
            <p:cNvGrpSpPr/>
            <p:nvPr/>
          </p:nvGrpSpPr>
          <p:grpSpPr>
            <a:xfrm>
              <a:off x="4283968" y="1867262"/>
              <a:ext cx="1260620" cy="377914"/>
              <a:chOff x="1475656" y="2709910"/>
              <a:chExt cx="1224136" cy="504056"/>
            </a:xfrm>
            <a:grpFill/>
          </p:grpSpPr>
          <p:grpSp>
            <p:nvGrpSpPr>
              <p:cNvPr id="106" name="组合 105"/>
              <p:cNvGrpSpPr/>
              <p:nvPr/>
            </p:nvGrpSpPr>
            <p:grpSpPr>
              <a:xfrm>
                <a:off x="1475656" y="2709910"/>
                <a:ext cx="1224136" cy="252028"/>
                <a:chOff x="4067944" y="2245432"/>
                <a:chExt cx="1224136" cy="252028"/>
              </a:xfrm>
              <a:grpFill/>
            </p:grpSpPr>
            <p:sp>
              <p:nvSpPr>
                <p:cNvPr id="112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solidFill>
                  <a:srgbClr val="FFFF00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13" name="Rectangle 40"/>
                <p:cNvSpPr>
                  <a:spLocks noChangeArrowheads="1"/>
                </p:cNvSpPr>
                <p:nvPr/>
              </p:nvSpPr>
              <p:spPr bwMode="auto">
                <a:xfrm>
                  <a:off x="4692013" y="2245432"/>
                  <a:ext cx="312035" cy="252028"/>
                </a:xfrm>
                <a:prstGeom prst="rect">
                  <a:avLst/>
                </a:prstGeom>
                <a:solidFill>
                  <a:srgbClr val="FFFF00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14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solidFill>
                  <a:srgbClr val="FFFF00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15" name="Rectangle 39"/>
                <p:cNvSpPr>
                  <a:spLocks noChangeArrowheads="1"/>
                </p:cNvSpPr>
                <p:nvPr/>
              </p:nvSpPr>
              <p:spPr bwMode="auto">
                <a:xfrm>
                  <a:off x="5004048" y="2245432"/>
                  <a:ext cx="288032" cy="252028"/>
                </a:xfrm>
                <a:prstGeom prst="rect">
                  <a:avLst/>
                </a:prstGeom>
                <a:solidFill>
                  <a:srgbClr val="FFFF00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</p:grpSp>
          <p:grpSp>
            <p:nvGrpSpPr>
              <p:cNvPr id="107" name="组合 106"/>
              <p:cNvGrpSpPr/>
              <p:nvPr/>
            </p:nvGrpSpPr>
            <p:grpSpPr>
              <a:xfrm>
                <a:off x="1475656" y="2961938"/>
                <a:ext cx="1224136" cy="252028"/>
                <a:chOff x="4067944" y="2245432"/>
                <a:chExt cx="1224136" cy="252028"/>
              </a:xfrm>
              <a:grpFill/>
            </p:grpSpPr>
            <p:sp>
              <p:nvSpPr>
                <p:cNvPr id="108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09" name="Rectangle 40"/>
                <p:cNvSpPr>
                  <a:spLocks noChangeArrowheads="1"/>
                </p:cNvSpPr>
                <p:nvPr/>
              </p:nvSpPr>
              <p:spPr bwMode="auto">
                <a:xfrm>
                  <a:off x="4692013" y="2245432"/>
                  <a:ext cx="312035" cy="252028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10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solidFill>
                  <a:srgbClr val="FFFF00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11" name="Rectangle 39"/>
                <p:cNvSpPr>
                  <a:spLocks noChangeArrowheads="1"/>
                </p:cNvSpPr>
                <p:nvPr/>
              </p:nvSpPr>
              <p:spPr bwMode="auto">
                <a:xfrm>
                  <a:off x="5004048" y="2245432"/>
                  <a:ext cx="288032" cy="252028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</p:grpSp>
        </p:grpSp>
        <p:grpSp>
          <p:nvGrpSpPr>
            <p:cNvPr id="116" name="组合 115"/>
            <p:cNvGrpSpPr/>
            <p:nvPr/>
          </p:nvGrpSpPr>
          <p:grpSpPr>
            <a:xfrm>
              <a:off x="4283968" y="2236905"/>
              <a:ext cx="1260620" cy="377914"/>
              <a:chOff x="1475656" y="2709910"/>
              <a:chExt cx="1224136" cy="504056"/>
            </a:xfrm>
            <a:grpFill/>
          </p:grpSpPr>
          <p:grpSp>
            <p:nvGrpSpPr>
              <p:cNvPr id="117" name="组合 116"/>
              <p:cNvGrpSpPr/>
              <p:nvPr/>
            </p:nvGrpSpPr>
            <p:grpSpPr>
              <a:xfrm>
                <a:off x="1475656" y="2709910"/>
                <a:ext cx="1224136" cy="252028"/>
                <a:chOff x="4067944" y="2245432"/>
                <a:chExt cx="1224136" cy="252028"/>
              </a:xfrm>
              <a:grpFill/>
            </p:grpSpPr>
            <p:sp>
              <p:nvSpPr>
                <p:cNvPr id="123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24" name="Rectangle 40"/>
                <p:cNvSpPr>
                  <a:spLocks noChangeArrowheads="1"/>
                </p:cNvSpPr>
                <p:nvPr/>
              </p:nvSpPr>
              <p:spPr bwMode="auto">
                <a:xfrm>
                  <a:off x="4692013" y="2245432"/>
                  <a:ext cx="312035" cy="252028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25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26" name="Rectangle 39"/>
                <p:cNvSpPr>
                  <a:spLocks noChangeArrowheads="1"/>
                </p:cNvSpPr>
                <p:nvPr/>
              </p:nvSpPr>
              <p:spPr bwMode="auto">
                <a:xfrm>
                  <a:off x="5004048" y="2245432"/>
                  <a:ext cx="288032" cy="252028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</p:grpSp>
          <p:grpSp>
            <p:nvGrpSpPr>
              <p:cNvPr id="118" name="组合 117"/>
              <p:cNvGrpSpPr/>
              <p:nvPr/>
            </p:nvGrpSpPr>
            <p:grpSpPr>
              <a:xfrm>
                <a:off x="1475656" y="2961938"/>
                <a:ext cx="1224136" cy="252028"/>
                <a:chOff x="4067944" y="2245432"/>
                <a:chExt cx="1224136" cy="252028"/>
              </a:xfrm>
              <a:grpFill/>
            </p:grpSpPr>
            <p:sp>
              <p:nvSpPr>
                <p:cNvPr id="119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20" name="Rectangle 40"/>
                <p:cNvSpPr>
                  <a:spLocks noChangeArrowheads="1"/>
                </p:cNvSpPr>
                <p:nvPr/>
              </p:nvSpPr>
              <p:spPr bwMode="auto">
                <a:xfrm>
                  <a:off x="4692013" y="2245432"/>
                  <a:ext cx="312035" cy="252028"/>
                </a:xfrm>
                <a:prstGeom prst="rect">
                  <a:avLst/>
                </a:prstGeom>
                <a:solidFill>
                  <a:srgbClr val="FF0000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CN" dirty="0"/>
                    <a:t>14</a:t>
                  </a:r>
                </a:p>
              </p:txBody>
            </p:sp>
            <p:sp>
              <p:nvSpPr>
                <p:cNvPr id="121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22" name="Rectangle 39"/>
                <p:cNvSpPr>
                  <a:spLocks noChangeArrowheads="1"/>
                </p:cNvSpPr>
                <p:nvPr/>
              </p:nvSpPr>
              <p:spPr bwMode="auto">
                <a:xfrm>
                  <a:off x="5004048" y="2245432"/>
                  <a:ext cx="288032" cy="252028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</p:grpSp>
        </p:grpSp>
        <p:grpSp>
          <p:nvGrpSpPr>
            <p:cNvPr id="127" name="组合 126"/>
            <p:cNvGrpSpPr/>
            <p:nvPr/>
          </p:nvGrpSpPr>
          <p:grpSpPr>
            <a:xfrm>
              <a:off x="4283968" y="2607912"/>
              <a:ext cx="1260620" cy="377914"/>
              <a:chOff x="1475656" y="2709910"/>
              <a:chExt cx="1224136" cy="504056"/>
            </a:xfrm>
            <a:grpFill/>
          </p:grpSpPr>
          <p:grpSp>
            <p:nvGrpSpPr>
              <p:cNvPr id="128" name="组合 127"/>
              <p:cNvGrpSpPr/>
              <p:nvPr/>
            </p:nvGrpSpPr>
            <p:grpSpPr>
              <a:xfrm>
                <a:off x="1475656" y="2709910"/>
                <a:ext cx="1224136" cy="252028"/>
                <a:chOff x="4067944" y="2245432"/>
                <a:chExt cx="1224136" cy="252028"/>
              </a:xfrm>
              <a:grpFill/>
            </p:grpSpPr>
            <p:sp>
              <p:nvSpPr>
                <p:cNvPr id="134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35" name="Rectangle 40"/>
                <p:cNvSpPr>
                  <a:spLocks noChangeArrowheads="1"/>
                </p:cNvSpPr>
                <p:nvPr/>
              </p:nvSpPr>
              <p:spPr bwMode="auto">
                <a:xfrm>
                  <a:off x="4692013" y="2245432"/>
                  <a:ext cx="312035" cy="252028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36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37" name="Rectangle 39"/>
                <p:cNvSpPr>
                  <a:spLocks noChangeArrowheads="1"/>
                </p:cNvSpPr>
                <p:nvPr/>
              </p:nvSpPr>
              <p:spPr bwMode="auto">
                <a:xfrm>
                  <a:off x="5004048" y="2245432"/>
                  <a:ext cx="288032" cy="252028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</p:grpSp>
          <p:grpSp>
            <p:nvGrpSpPr>
              <p:cNvPr id="129" name="组合 128"/>
              <p:cNvGrpSpPr/>
              <p:nvPr/>
            </p:nvGrpSpPr>
            <p:grpSpPr>
              <a:xfrm>
                <a:off x="1475656" y="2961938"/>
                <a:ext cx="1224136" cy="252028"/>
                <a:chOff x="4067944" y="2245432"/>
                <a:chExt cx="1224136" cy="252028"/>
              </a:xfrm>
              <a:grpFill/>
            </p:grpSpPr>
            <p:sp>
              <p:nvSpPr>
                <p:cNvPr id="130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31" name="Rectangle 40"/>
                <p:cNvSpPr>
                  <a:spLocks noChangeArrowheads="1"/>
                </p:cNvSpPr>
                <p:nvPr/>
              </p:nvSpPr>
              <p:spPr bwMode="auto">
                <a:xfrm>
                  <a:off x="4692013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32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33" name="Rectangle 39"/>
                <p:cNvSpPr>
                  <a:spLocks noChangeArrowheads="1"/>
                </p:cNvSpPr>
                <p:nvPr/>
              </p:nvSpPr>
              <p:spPr bwMode="auto">
                <a:xfrm>
                  <a:off x="5004048" y="2245432"/>
                  <a:ext cx="288032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</p:grpSp>
        </p:grpSp>
        <p:grpSp>
          <p:nvGrpSpPr>
            <p:cNvPr id="138" name="组合 137"/>
            <p:cNvGrpSpPr/>
            <p:nvPr/>
          </p:nvGrpSpPr>
          <p:grpSpPr>
            <a:xfrm>
              <a:off x="4283968" y="2986661"/>
              <a:ext cx="1260620" cy="377914"/>
              <a:chOff x="1475656" y="2709910"/>
              <a:chExt cx="1224136" cy="504056"/>
            </a:xfrm>
            <a:grpFill/>
          </p:grpSpPr>
          <p:grpSp>
            <p:nvGrpSpPr>
              <p:cNvPr id="139" name="组合 138"/>
              <p:cNvGrpSpPr/>
              <p:nvPr/>
            </p:nvGrpSpPr>
            <p:grpSpPr>
              <a:xfrm>
                <a:off x="1475656" y="2709910"/>
                <a:ext cx="1224136" cy="252028"/>
                <a:chOff x="4067944" y="2245432"/>
                <a:chExt cx="1224136" cy="252028"/>
              </a:xfrm>
              <a:grpFill/>
            </p:grpSpPr>
            <p:sp>
              <p:nvSpPr>
                <p:cNvPr id="145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46" name="Rectangle 40"/>
                <p:cNvSpPr>
                  <a:spLocks noChangeArrowheads="1"/>
                </p:cNvSpPr>
                <p:nvPr/>
              </p:nvSpPr>
              <p:spPr bwMode="auto">
                <a:xfrm>
                  <a:off x="4692013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47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48" name="Rectangle 39"/>
                <p:cNvSpPr>
                  <a:spLocks noChangeArrowheads="1"/>
                </p:cNvSpPr>
                <p:nvPr/>
              </p:nvSpPr>
              <p:spPr bwMode="auto">
                <a:xfrm>
                  <a:off x="5004048" y="2245432"/>
                  <a:ext cx="288032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</p:grpSp>
          <p:grpSp>
            <p:nvGrpSpPr>
              <p:cNvPr id="140" name="组合 139"/>
              <p:cNvGrpSpPr/>
              <p:nvPr/>
            </p:nvGrpSpPr>
            <p:grpSpPr>
              <a:xfrm>
                <a:off x="1475656" y="2961938"/>
                <a:ext cx="1224136" cy="252028"/>
                <a:chOff x="4067944" y="2245432"/>
                <a:chExt cx="1224136" cy="252028"/>
              </a:xfrm>
              <a:grpFill/>
            </p:grpSpPr>
            <p:sp>
              <p:nvSpPr>
                <p:cNvPr id="141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42" name="Rectangle 40"/>
                <p:cNvSpPr>
                  <a:spLocks noChangeArrowheads="1"/>
                </p:cNvSpPr>
                <p:nvPr/>
              </p:nvSpPr>
              <p:spPr bwMode="auto">
                <a:xfrm>
                  <a:off x="4692013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43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44" name="Rectangle 39"/>
                <p:cNvSpPr>
                  <a:spLocks noChangeArrowheads="1"/>
                </p:cNvSpPr>
                <p:nvPr/>
              </p:nvSpPr>
              <p:spPr bwMode="auto">
                <a:xfrm>
                  <a:off x="5004048" y="2245432"/>
                  <a:ext cx="288032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</p:grpSp>
        </p:grpSp>
      </p:grpSp>
      <p:sp>
        <p:nvSpPr>
          <p:cNvPr id="151" name="文本框 150"/>
          <p:cNvSpPr txBox="1"/>
          <p:nvPr/>
        </p:nvSpPr>
        <p:spPr>
          <a:xfrm>
            <a:off x="2278771" y="1575498"/>
            <a:ext cx="1029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CPU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52" name="文本框 151"/>
          <p:cNvSpPr txBox="1"/>
          <p:nvPr/>
        </p:nvSpPr>
        <p:spPr>
          <a:xfrm>
            <a:off x="5484381" y="1441987"/>
            <a:ext cx="1207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Memory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cxnSp>
        <p:nvCxnSpPr>
          <p:cNvPr id="8" name="曲线连接符 7"/>
          <p:cNvCxnSpPr>
            <a:stCxn id="120" idx="1"/>
            <a:endCxn id="7" idx="0"/>
          </p:cNvCxnSpPr>
          <p:nvPr/>
        </p:nvCxnSpPr>
        <p:spPr>
          <a:xfrm rot="10800000">
            <a:off x="2241285" y="2885626"/>
            <a:ext cx="4257744" cy="694412"/>
          </a:xfrm>
          <a:prstGeom prst="curvedConnector4">
            <a:avLst>
              <a:gd name="adj1" fmla="val 47533"/>
              <a:gd name="adj2" fmla="val 13292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48951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" name="组合 191"/>
          <p:cNvGrpSpPr/>
          <p:nvPr/>
        </p:nvGrpSpPr>
        <p:grpSpPr>
          <a:xfrm>
            <a:off x="5508102" y="2271918"/>
            <a:ext cx="2016226" cy="2385781"/>
            <a:chOff x="4283967" y="1489348"/>
            <a:chExt cx="1260621" cy="1875227"/>
          </a:xfrm>
          <a:solidFill>
            <a:srgbClr val="FCFCFF"/>
          </a:solidFill>
        </p:grpSpPr>
        <p:grpSp>
          <p:nvGrpSpPr>
            <p:cNvPr id="193" name="组合 192"/>
            <p:cNvGrpSpPr/>
            <p:nvPr/>
          </p:nvGrpSpPr>
          <p:grpSpPr>
            <a:xfrm>
              <a:off x="4283967" y="1489348"/>
              <a:ext cx="1260621" cy="377914"/>
              <a:chOff x="1475655" y="2709910"/>
              <a:chExt cx="1224137" cy="504056"/>
            </a:xfrm>
            <a:grpFill/>
          </p:grpSpPr>
          <p:grpSp>
            <p:nvGrpSpPr>
              <p:cNvPr id="238" name="组合 237"/>
              <p:cNvGrpSpPr/>
              <p:nvPr/>
            </p:nvGrpSpPr>
            <p:grpSpPr>
              <a:xfrm>
                <a:off x="1475656" y="2709910"/>
                <a:ext cx="1224136" cy="252028"/>
                <a:chOff x="4067944" y="2245432"/>
                <a:chExt cx="1224136" cy="252028"/>
              </a:xfrm>
              <a:grpFill/>
            </p:grpSpPr>
            <p:sp>
              <p:nvSpPr>
                <p:cNvPr id="244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245" name="Rectangle 40"/>
                <p:cNvSpPr>
                  <a:spLocks noChangeArrowheads="1"/>
                </p:cNvSpPr>
                <p:nvPr/>
              </p:nvSpPr>
              <p:spPr bwMode="auto">
                <a:xfrm>
                  <a:off x="4692013" y="2245432"/>
                  <a:ext cx="312035" cy="252028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246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247" name="Rectangle 39"/>
                <p:cNvSpPr>
                  <a:spLocks noChangeArrowheads="1"/>
                </p:cNvSpPr>
                <p:nvPr/>
              </p:nvSpPr>
              <p:spPr bwMode="auto">
                <a:xfrm>
                  <a:off x="5004048" y="2245432"/>
                  <a:ext cx="288032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</p:grpSp>
          <p:grpSp>
            <p:nvGrpSpPr>
              <p:cNvPr id="239" name="组合 238"/>
              <p:cNvGrpSpPr/>
              <p:nvPr/>
            </p:nvGrpSpPr>
            <p:grpSpPr>
              <a:xfrm>
                <a:off x="1475655" y="2961381"/>
                <a:ext cx="1224137" cy="252585"/>
                <a:chOff x="4067943" y="2244875"/>
                <a:chExt cx="1224137" cy="252585"/>
              </a:xfrm>
              <a:grpFill/>
            </p:grpSpPr>
            <p:sp>
              <p:nvSpPr>
                <p:cNvPr id="240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CN" dirty="0"/>
                    <a:t>mat</a:t>
                  </a:r>
                </a:p>
              </p:txBody>
            </p:sp>
            <p:sp>
              <p:nvSpPr>
                <p:cNvPr id="241" name="Rectangle 40"/>
                <p:cNvSpPr>
                  <a:spLocks noChangeArrowheads="1"/>
                </p:cNvSpPr>
                <p:nvPr/>
              </p:nvSpPr>
              <p:spPr bwMode="auto">
                <a:xfrm>
                  <a:off x="4692013" y="2245432"/>
                  <a:ext cx="312035" cy="252028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242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3" y="2244875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243" name="Rectangle 39"/>
                <p:cNvSpPr>
                  <a:spLocks noChangeArrowheads="1"/>
                </p:cNvSpPr>
                <p:nvPr/>
              </p:nvSpPr>
              <p:spPr bwMode="auto">
                <a:xfrm>
                  <a:off x="5004048" y="2245432"/>
                  <a:ext cx="288032" cy="252028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</p:grpSp>
        </p:grpSp>
        <p:grpSp>
          <p:nvGrpSpPr>
            <p:cNvPr id="194" name="组合 193"/>
            <p:cNvGrpSpPr/>
            <p:nvPr/>
          </p:nvGrpSpPr>
          <p:grpSpPr>
            <a:xfrm>
              <a:off x="4283968" y="1867262"/>
              <a:ext cx="1260620" cy="377914"/>
              <a:chOff x="1475656" y="2709910"/>
              <a:chExt cx="1224136" cy="504056"/>
            </a:xfrm>
            <a:grpFill/>
          </p:grpSpPr>
          <p:grpSp>
            <p:nvGrpSpPr>
              <p:cNvPr id="228" name="组合 227"/>
              <p:cNvGrpSpPr/>
              <p:nvPr/>
            </p:nvGrpSpPr>
            <p:grpSpPr>
              <a:xfrm>
                <a:off x="1475656" y="2709910"/>
                <a:ext cx="1224136" cy="252028"/>
                <a:chOff x="4067944" y="2245432"/>
                <a:chExt cx="1224136" cy="252028"/>
              </a:xfrm>
              <a:grpFill/>
            </p:grpSpPr>
            <p:sp>
              <p:nvSpPr>
                <p:cNvPr id="234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235" name="Rectangle 40"/>
                <p:cNvSpPr>
                  <a:spLocks noChangeArrowheads="1"/>
                </p:cNvSpPr>
                <p:nvPr/>
              </p:nvSpPr>
              <p:spPr bwMode="auto">
                <a:xfrm>
                  <a:off x="4692013" y="2245432"/>
                  <a:ext cx="312035" cy="252028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236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237" name="Rectangle 39"/>
                <p:cNvSpPr>
                  <a:spLocks noChangeArrowheads="1"/>
                </p:cNvSpPr>
                <p:nvPr/>
              </p:nvSpPr>
              <p:spPr bwMode="auto">
                <a:xfrm>
                  <a:off x="5004048" y="2245432"/>
                  <a:ext cx="288032" cy="252028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</p:grpSp>
          <p:grpSp>
            <p:nvGrpSpPr>
              <p:cNvPr id="229" name="组合 228"/>
              <p:cNvGrpSpPr/>
              <p:nvPr/>
            </p:nvGrpSpPr>
            <p:grpSpPr>
              <a:xfrm>
                <a:off x="1475656" y="2961938"/>
                <a:ext cx="1224136" cy="252028"/>
                <a:chOff x="4067944" y="2245432"/>
                <a:chExt cx="1224136" cy="252028"/>
              </a:xfrm>
              <a:grpFill/>
            </p:grpSpPr>
            <p:sp>
              <p:nvSpPr>
                <p:cNvPr id="230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231" name="Rectangle 40"/>
                <p:cNvSpPr>
                  <a:spLocks noChangeArrowheads="1"/>
                </p:cNvSpPr>
                <p:nvPr/>
              </p:nvSpPr>
              <p:spPr bwMode="auto">
                <a:xfrm>
                  <a:off x="4692013" y="2245432"/>
                  <a:ext cx="312035" cy="252028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232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233" name="Rectangle 39"/>
                <p:cNvSpPr>
                  <a:spLocks noChangeArrowheads="1"/>
                </p:cNvSpPr>
                <p:nvPr/>
              </p:nvSpPr>
              <p:spPr bwMode="auto">
                <a:xfrm>
                  <a:off x="5004048" y="2245432"/>
                  <a:ext cx="288032" cy="252028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</p:grpSp>
        </p:grpSp>
        <p:grpSp>
          <p:nvGrpSpPr>
            <p:cNvPr id="195" name="组合 194"/>
            <p:cNvGrpSpPr/>
            <p:nvPr/>
          </p:nvGrpSpPr>
          <p:grpSpPr>
            <a:xfrm>
              <a:off x="4283968" y="2236905"/>
              <a:ext cx="1260620" cy="377914"/>
              <a:chOff x="1475656" y="2709910"/>
              <a:chExt cx="1224136" cy="504056"/>
            </a:xfrm>
            <a:grpFill/>
          </p:grpSpPr>
          <p:grpSp>
            <p:nvGrpSpPr>
              <p:cNvPr id="218" name="组合 217"/>
              <p:cNvGrpSpPr/>
              <p:nvPr/>
            </p:nvGrpSpPr>
            <p:grpSpPr>
              <a:xfrm>
                <a:off x="1475656" y="2709910"/>
                <a:ext cx="1224136" cy="252028"/>
                <a:chOff x="4067944" y="2245432"/>
                <a:chExt cx="1224136" cy="252028"/>
              </a:xfrm>
              <a:grpFill/>
            </p:grpSpPr>
            <p:sp>
              <p:nvSpPr>
                <p:cNvPr id="224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225" name="Rectangle 40"/>
                <p:cNvSpPr>
                  <a:spLocks noChangeArrowheads="1"/>
                </p:cNvSpPr>
                <p:nvPr/>
              </p:nvSpPr>
              <p:spPr bwMode="auto">
                <a:xfrm>
                  <a:off x="4692013" y="2245432"/>
                  <a:ext cx="312035" cy="252028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226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227" name="Rectangle 39"/>
                <p:cNvSpPr>
                  <a:spLocks noChangeArrowheads="1"/>
                </p:cNvSpPr>
                <p:nvPr/>
              </p:nvSpPr>
              <p:spPr bwMode="auto">
                <a:xfrm>
                  <a:off x="5004048" y="2245432"/>
                  <a:ext cx="288032" cy="252028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</p:grpSp>
          <p:grpSp>
            <p:nvGrpSpPr>
              <p:cNvPr id="219" name="组合 218"/>
              <p:cNvGrpSpPr/>
              <p:nvPr/>
            </p:nvGrpSpPr>
            <p:grpSpPr>
              <a:xfrm>
                <a:off x="1475656" y="2961938"/>
                <a:ext cx="1224136" cy="252028"/>
                <a:chOff x="4067944" y="2245432"/>
                <a:chExt cx="1224136" cy="252028"/>
              </a:xfrm>
              <a:grpFill/>
            </p:grpSpPr>
            <p:sp>
              <p:nvSpPr>
                <p:cNvPr id="220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221" name="Rectangle 40"/>
                <p:cNvSpPr>
                  <a:spLocks noChangeArrowheads="1"/>
                </p:cNvSpPr>
                <p:nvPr/>
              </p:nvSpPr>
              <p:spPr bwMode="auto">
                <a:xfrm>
                  <a:off x="4692013" y="2245432"/>
                  <a:ext cx="312035" cy="252028"/>
                </a:xfrm>
                <a:prstGeom prst="rect">
                  <a:avLst/>
                </a:prstGeom>
                <a:solidFill>
                  <a:srgbClr val="FFFF00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CN" dirty="0"/>
                    <a:t>14</a:t>
                  </a:r>
                </a:p>
              </p:txBody>
            </p:sp>
            <p:sp>
              <p:nvSpPr>
                <p:cNvPr id="222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223" name="Rectangle 39"/>
                <p:cNvSpPr>
                  <a:spLocks noChangeArrowheads="1"/>
                </p:cNvSpPr>
                <p:nvPr/>
              </p:nvSpPr>
              <p:spPr bwMode="auto">
                <a:xfrm>
                  <a:off x="5004048" y="2245432"/>
                  <a:ext cx="288032" cy="252028"/>
                </a:xfrm>
                <a:prstGeom prst="rect">
                  <a:avLst/>
                </a:prstGeom>
                <a:solidFill>
                  <a:srgbClr val="FFFF00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CN" dirty="0"/>
                    <a:t>17</a:t>
                  </a:r>
                </a:p>
              </p:txBody>
            </p:sp>
          </p:grpSp>
        </p:grpSp>
        <p:grpSp>
          <p:nvGrpSpPr>
            <p:cNvPr id="196" name="组合 195"/>
            <p:cNvGrpSpPr/>
            <p:nvPr/>
          </p:nvGrpSpPr>
          <p:grpSpPr>
            <a:xfrm>
              <a:off x="4283968" y="2607912"/>
              <a:ext cx="1260620" cy="377914"/>
              <a:chOff x="1475656" y="2709910"/>
              <a:chExt cx="1224136" cy="504056"/>
            </a:xfrm>
            <a:grpFill/>
          </p:grpSpPr>
          <p:grpSp>
            <p:nvGrpSpPr>
              <p:cNvPr id="208" name="组合 207"/>
              <p:cNvGrpSpPr/>
              <p:nvPr/>
            </p:nvGrpSpPr>
            <p:grpSpPr>
              <a:xfrm>
                <a:off x="1475656" y="2709910"/>
                <a:ext cx="1224136" cy="252028"/>
                <a:chOff x="4067944" y="2245432"/>
                <a:chExt cx="1224136" cy="252028"/>
              </a:xfrm>
              <a:grpFill/>
            </p:grpSpPr>
            <p:sp>
              <p:nvSpPr>
                <p:cNvPr id="214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solidFill>
                  <a:srgbClr val="FFFF00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215" name="Rectangle 40"/>
                <p:cNvSpPr>
                  <a:spLocks noChangeArrowheads="1"/>
                </p:cNvSpPr>
                <p:nvPr/>
              </p:nvSpPr>
              <p:spPr bwMode="auto">
                <a:xfrm>
                  <a:off x="4692013" y="2245432"/>
                  <a:ext cx="312035" cy="252028"/>
                </a:xfrm>
                <a:prstGeom prst="rect">
                  <a:avLst/>
                </a:prstGeom>
                <a:solidFill>
                  <a:srgbClr val="FFFF00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216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solidFill>
                  <a:srgbClr val="FFFF00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217" name="Rectangle 39"/>
                <p:cNvSpPr>
                  <a:spLocks noChangeArrowheads="1"/>
                </p:cNvSpPr>
                <p:nvPr/>
              </p:nvSpPr>
              <p:spPr bwMode="auto">
                <a:xfrm>
                  <a:off x="5004048" y="2245432"/>
                  <a:ext cx="288032" cy="252028"/>
                </a:xfrm>
                <a:prstGeom prst="rect">
                  <a:avLst/>
                </a:prstGeom>
                <a:solidFill>
                  <a:srgbClr val="FFFF00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</p:grpSp>
          <p:grpSp>
            <p:nvGrpSpPr>
              <p:cNvPr id="209" name="组合 208"/>
              <p:cNvGrpSpPr/>
              <p:nvPr/>
            </p:nvGrpSpPr>
            <p:grpSpPr>
              <a:xfrm>
                <a:off x="1475656" y="2961938"/>
                <a:ext cx="1224136" cy="252028"/>
                <a:chOff x="4067944" y="2245432"/>
                <a:chExt cx="1224136" cy="252028"/>
              </a:xfrm>
              <a:grpFill/>
            </p:grpSpPr>
            <p:sp>
              <p:nvSpPr>
                <p:cNvPr id="210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solidFill>
                  <a:srgbClr val="FFFF00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CN" dirty="0"/>
                    <a:t>29</a:t>
                  </a:r>
                </a:p>
              </p:txBody>
            </p:sp>
            <p:sp>
              <p:nvSpPr>
                <p:cNvPr id="211" name="Rectangle 40"/>
                <p:cNvSpPr>
                  <a:spLocks noChangeArrowheads="1"/>
                </p:cNvSpPr>
                <p:nvPr/>
              </p:nvSpPr>
              <p:spPr bwMode="auto">
                <a:xfrm>
                  <a:off x="4692013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212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solidFill>
                  <a:srgbClr val="FFFF00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213" name="Rectangle 39"/>
                <p:cNvSpPr>
                  <a:spLocks noChangeArrowheads="1"/>
                </p:cNvSpPr>
                <p:nvPr/>
              </p:nvSpPr>
              <p:spPr bwMode="auto">
                <a:xfrm>
                  <a:off x="5004048" y="2245432"/>
                  <a:ext cx="288032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</p:grpSp>
        </p:grpSp>
        <p:grpSp>
          <p:nvGrpSpPr>
            <p:cNvPr id="197" name="组合 196"/>
            <p:cNvGrpSpPr/>
            <p:nvPr/>
          </p:nvGrpSpPr>
          <p:grpSpPr>
            <a:xfrm>
              <a:off x="4283968" y="2986661"/>
              <a:ext cx="1260620" cy="377914"/>
              <a:chOff x="1475656" y="2709910"/>
              <a:chExt cx="1224136" cy="504056"/>
            </a:xfrm>
            <a:grpFill/>
          </p:grpSpPr>
          <p:grpSp>
            <p:nvGrpSpPr>
              <p:cNvPr id="198" name="组合 197"/>
              <p:cNvGrpSpPr/>
              <p:nvPr/>
            </p:nvGrpSpPr>
            <p:grpSpPr>
              <a:xfrm>
                <a:off x="1475656" y="2709910"/>
                <a:ext cx="1224136" cy="252028"/>
                <a:chOff x="4067944" y="2245432"/>
                <a:chExt cx="1224136" cy="252028"/>
              </a:xfrm>
              <a:grpFill/>
            </p:grpSpPr>
            <p:sp>
              <p:nvSpPr>
                <p:cNvPr id="204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205" name="Rectangle 40"/>
                <p:cNvSpPr>
                  <a:spLocks noChangeArrowheads="1"/>
                </p:cNvSpPr>
                <p:nvPr/>
              </p:nvSpPr>
              <p:spPr bwMode="auto">
                <a:xfrm>
                  <a:off x="4692013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206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207" name="Rectangle 39"/>
                <p:cNvSpPr>
                  <a:spLocks noChangeArrowheads="1"/>
                </p:cNvSpPr>
                <p:nvPr/>
              </p:nvSpPr>
              <p:spPr bwMode="auto">
                <a:xfrm>
                  <a:off x="5004048" y="2245432"/>
                  <a:ext cx="288032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</p:grpSp>
          <p:grpSp>
            <p:nvGrpSpPr>
              <p:cNvPr id="199" name="组合 198"/>
              <p:cNvGrpSpPr/>
              <p:nvPr/>
            </p:nvGrpSpPr>
            <p:grpSpPr>
              <a:xfrm>
                <a:off x="1475656" y="2961938"/>
                <a:ext cx="1224136" cy="252028"/>
                <a:chOff x="4067944" y="2245432"/>
                <a:chExt cx="1224136" cy="252028"/>
              </a:xfrm>
              <a:grpFill/>
            </p:grpSpPr>
            <p:sp>
              <p:nvSpPr>
                <p:cNvPr id="200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solidFill>
                  <a:srgbClr val="FCFC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201" name="Rectangle 40"/>
                <p:cNvSpPr>
                  <a:spLocks noChangeArrowheads="1"/>
                </p:cNvSpPr>
                <p:nvPr/>
              </p:nvSpPr>
              <p:spPr bwMode="auto">
                <a:xfrm>
                  <a:off x="4692013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202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203" name="Rectangle 39"/>
                <p:cNvSpPr>
                  <a:spLocks noChangeArrowheads="1"/>
                </p:cNvSpPr>
                <p:nvPr/>
              </p:nvSpPr>
              <p:spPr bwMode="auto">
                <a:xfrm>
                  <a:off x="5004048" y="2245432"/>
                  <a:ext cx="288032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</p:grpSp>
        </p:grp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cache</a:t>
            </a:r>
            <a:r>
              <a:rPr lang="zh-CN" altLang="en-US" dirty="0"/>
              <a:t>示意</a:t>
            </a:r>
          </a:p>
        </p:txBody>
      </p:sp>
      <p:grpSp>
        <p:nvGrpSpPr>
          <p:cNvPr id="4" name="Group 36"/>
          <p:cNvGrpSpPr>
            <a:grpSpLocks/>
          </p:cNvGrpSpPr>
          <p:nvPr/>
        </p:nvGrpSpPr>
        <p:grpSpPr bwMode="auto">
          <a:xfrm>
            <a:off x="2031181" y="2885626"/>
            <a:ext cx="1260620" cy="314391"/>
            <a:chOff x="1840" y="2905"/>
            <a:chExt cx="1872" cy="480"/>
          </a:xfrm>
        </p:grpSpPr>
        <p:sp>
          <p:nvSpPr>
            <p:cNvPr id="5" name="Rectangle 41"/>
            <p:cNvSpPr>
              <a:spLocks noChangeArrowheads="1"/>
            </p:cNvSpPr>
            <p:nvPr/>
          </p:nvSpPr>
          <p:spPr bwMode="auto">
            <a:xfrm>
              <a:off x="2464" y="2905"/>
              <a:ext cx="624" cy="480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6" name="Rectangle 40"/>
            <p:cNvSpPr>
              <a:spLocks noChangeArrowheads="1"/>
            </p:cNvSpPr>
            <p:nvPr/>
          </p:nvSpPr>
          <p:spPr bwMode="auto">
            <a:xfrm>
              <a:off x="3088" y="2905"/>
              <a:ext cx="624" cy="480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7" name="Rectangle 39"/>
            <p:cNvSpPr>
              <a:spLocks noChangeArrowheads="1"/>
            </p:cNvSpPr>
            <p:nvPr/>
          </p:nvSpPr>
          <p:spPr bwMode="auto">
            <a:xfrm>
              <a:off x="1840" y="2905"/>
              <a:ext cx="624" cy="480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dirty="0"/>
                <a:t>14</a:t>
              </a:r>
            </a:p>
          </p:txBody>
        </p:sp>
      </p:grpSp>
      <p:sp>
        <p:nvSpPr>
          <p:cNvPr id="10" name="Rectangle 39"/>
          <p:cNvSpPr>
            <a:spLocks noChangeArrowheads="1"/>
          </p:cNvSpPr>
          <p:nvPr/>
        </p:nvSpPr>
        <p:spPr bwMode="auto">
          <a:xfrm>
            <a:off x="1692090" y="2271918"/>
            <a:ext cx="2159829" cy="1737709"/>
          </a:xfrm>
          <a:prstGeom prst="rect">
            <a:avLst/>
          </a:prstGeom>
          <a:noFill/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en-US" altLang="zh-CN" dirty="0"/>
          </a:p>
        </p:txBody>
      </p:sp>
      <p:grpSp>
        <p:nvGrpSpPr>
          <p:cNvPr id="27" name="组合 26"/>
          <p:cNvGrpSpPr/>
          <p:nvPr/>
        </p:nvGrpSpPr>
        <p:grpSpPr>
          <a:xfrm>
            <a:off x="2051185" y="3506069"/>
            <a:ext cx="1260620" cy="377914"/>
            <a:chOff x="1475656" y="2709908"/>
            <a:chExt cx="1224136" cy="504058"/>
          </a:xfrm>
        </p:grpSpPr>
        <p:grpSp>
          <p:nvGrpSpPr>
            <p:cNvPr id="19" name="组合 18"/>
            <p:cNvGrpSpPr/>
            <p:nvPr/>
          </p:nvGrpSpPr>
          <p:grpSpPr>
            <a:xfrm>
              <a:off x="1475656" y="2709908"/>
              <a:ext cx="1224136" cy="252030"/>
              <a:chOff x="4067944" y="2245430"/>
              <a:chExt cx="1224136" cy="252030"/>
            </a:xfrm>
          </p:grpSpPr>
          <p:sp>
            <p:nvSpPr>
              <p:cNvPr id="12" name="Rectangle 41"/>
              <p:cNvSpPr>
                <a:spLocks noChangeArrowheads="1"/>
              </p:cNvSpPr>
              <p:nvPr/>
            </p:nvSpPr>
            <p:spPr bwMode="auto">
              <a:xfrm>
                <a:off x="4379979" y="2245432"/>
                <a:ext cx="312035" cy="252028"/>
              </a:xfrm>
              <a:prstGeom prst="rect">
                <a:avLst/>
              </a:prstGeom>
              <a:solidFill>
                <a:srgbClr val="FFFF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zh-CN" dirty="0"/>
              </a:p>
            </p:txBody>
          </p:sp>
          <p:sp>
            <p:nvSpPr>
              <p:cNvPr id="13" name="Rectangle 40"/>
              <p:cNvSpPr>
                <a:spLocks noChangeArrowheads="1"/>
              </p:cNvSpPr>
              <p:nvPr/>
            </p:nvSpPr>
            <p:spPr bwMode="auto">
              <a:xfrm>
                <a:off x="4692014" y="2245430"/>
                <a:ext cx="312035" cy="252028"/>
              </a:xfrm>
              <a:prstGeom prst="rect">
                <a:avLst/>
              </a:prstGeom>
              <a:solidFill>
                <a:srgbClr val="FFFF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zh-CN" dirty="0"/>
              </a:p>
            </p:txBody>
          </p:sp>
          <p:sp>
            <p:nvSpPr>
              <p:cNvPr id="14" name="Rectangle 39"/>
              <p:cNvSpPr>
                <a:spLocks noChangeArrowheads="1"/>
              </p:cNvSpPr>
              <p:nvPr/>
            </p:nvSpPr>
            <p:spPr bwMode="auto">
              <a:xfrm>
                <a:off x="4067944" y="2245432"/>
                <a:ext cx="312035" cy="252028"/>
              </a:xfrm>
              <a:prstGeom prst="rect">
                <a:avLst/>
              </a:prstGeom>
              <a:solidFill>
                <a:srgbClr val="FFFF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dirty="0"/>
                  <a:t>14</a:t>
                </a:r>
              </a:p>
            </p:txBody>
          </p:sp>
          <p:sp>
            <p:nvSpPr>
              <p:cNvPr id="18" name="Rectangle 39"/>
              <p:cNvSpPr>
                <a:spLocks noChangeArrowheads="1"/>
              </p:cNvSpPr>
              <p:nvPr/>
            </p:nvSpPr>
            <p:spPr bwMode="auto">
              <a:xfrm>
                <a:off x="5004048" y="2245432"/>
                <a:ext cx="288032" cy="252028"/>
              </a:xfrm>
              <a:prstGeom prst="rect">
                <a:avLst/>
              </a:prstGeom>
              <a:solidFill>
                <a:srgbClr val="FFFF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zh-CN" dirty="0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1475656" y="2961938"/>
              <a:ext cx="1224136" cy="252028"/>
              <a:chOff x="4067944" y="2245432"/>
              <a:chExt cx="1224136" cy="252028"/>
            </a:xfrm>
          </p:grpSpPr>
          <p:sp>
            <p:nvSpPr>
              <p:cNvPr id="21" name="Rectangle 41"/>
              <p:cNvSpPr>
                <a:spLocks noChangeArrowheads="1"/>
              </p:cNvSpPr>
              <p:nvPr/>
            </p:nvSpPr>
            <p:spPr bwMode="auto">
              <a:xfrm>
                <a:off x="4379979" y="2245432"/>
                <a:ext cx="312035" cy="252028"/>
              </a:xfrm>
              <a:prstGeom prst="rect">
                <a:avLst/>
              </a:prstGeom>
              <a:solidFill>
                <a:srgbClr val="FFFF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zh-CN" dirty="0"/>
              </a:p>
            </p:txBody>
          </p:sp>
          <p:sp>
            <p:nvSpPr>
              <p:cNvPr id="22" name="Rectangle 40"/>
              <p:cNvSpPr>
                <a:spLocks noChangeArrowheads="1"/>
              </p:cNvSpPr>
              <p:nvPr/>
            </p:nvSpPr>
            <p:spPr bwMode="auto">
              <a:xfrm>
                <a:off x="4692013" y="2245432"/>
                <a:ext cx="312035" cy="252028"/>
              </a:xfrm>
              <a:prstGeom prst="rect">
                <a:avLst/>
              </a:prstGeom>
              <a:solidFill>
                <a:srgbClr val="FFFF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zh-CN" dirty="0"/>
              </a:p>
            </p:txBody>
          </p:sp>
          <p:sp>
            <p:nvSpPr>
              <p:cNvPr id="23" name="Rectangle 39"/>
              <p:cNvSpPr>
                <a:spLocks noChangeArrowheads="1"/>
              </p:cNvSpPr>
              <p:nvPr/>
            </p:nvSpPr>
            <p:spPr bwMode="auto">
              <a:xfrm>
                <a:off x="4067944" y="2245432"/>
                <a:ext cx="312035" cy="252028"/>
              </a:xfrm>
              <a:prstGeom prst="rect">
                <a:avLst/>
              </a:prstGeom>
              <a:solidFill>
                <a:srgbClr val="FFFF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zh-CN" dirty="0"/>
              </a:p>
            </p:txBody>
          </p:sp>
          <p:sp>
            <p:nvSpPr>
              <p:cNvPr id="26" name="Rectangle 39"/>
              <p:cNvSpPr>
                <a:spLocks noChangeArrowheads="1"/>
              </p:cNvSpPr>
              <p:nvPr/>
            </p:nvSpPr>
            <p:spPr bwMode="auto">
              <a:xfrm>
                <a:off x="5004048" y="2245432"/>
                <a:ext cx="288032" cy="252028"/>
              </a:xfrm>
              <a:prstGeom prst="rect">
                <a:avLst/>
              </a:prstGeom>
              <a:solidFill>
                <a:srgbClr val="FFFF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dirty="0"/>
                  <a:t>29</a:t>
                </a:r>
              </a:p>
            </p:txBody>
          </p:sp>
        </p:grpSp>
      </p:grpSp>
      <p:sp>
        <p:nvSpPr>
          <p:cNvPr id="151" name="文本框 150"/>
          <p:cNvSpPr txBox="1"/>
          <p:nvPr/>
        </p:nvSpPr>
        <p:spPr>
          <a:xfrm>
            <a:off x="2278771" y="1575498"/>
            <a:ext cx="1029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CPU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52" name="文本框 151"/>
          <p:cNvSpPr txBox="1"/>
          <p:nvPr/>
        </p:nvSpPr>
        <p:spPr>
          <a:xfrm>
            <a:off x="5484381" y="1441987"/>
            <a:ext cx="1207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Memory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cxnSp>
        <p:nvCxnSpPr>
          <p:cNvPr id="8" name="曲线连接符 7"/>
          <p:cNvCxnSpPr>
            <a:stCxn id="221" idx="1"/>
            <a:endCxn id="14" idx="0"/>
          </p:cNvCxnSpPr>
          <p:nvPr/>
        </p:nvCxnSpPr>
        <p:spPr>
          <a:xfrm rot="10800000">
            <a:off x="2211854" y="3506070"/>
            <a:ext cx="4324129" cy="77542"/>
          </a:xfrm>
          <a:prstGeom prst="curvedConnector4">
            <a:avLst>
              <a:gd name="adj1" fmla="val 48142"/>
              <a:gd name="adj2" fmla="val 394808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713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59832" y="2281436"/>
            <a:ext cx="3682752" cy="1451992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5400" dirty="0"/>
              <a:t>Q &amp; A</a:t>
            </a:r>
            <a:endParaRPr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57081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都有哪些存储设备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CPU</a:t>
            </a:r>
            <a:r>
              <a:rPr lang="zh-CN" altLang="en-US" dirty="0"/>
              <a:t>寄存器</a:t>
            </a:r>
            <a:endParaRPr lang="en-US" altLang="zh-CN" dirty="0"/>
          </a:p>
          <a:p>
            <a:r>
              <a:rPr lang="zh-CN" altLang="en-US" dirty="0"/>
              <a:t>高速缓存</a:t>
            </a:r>
            <a:r>
              <a:rPr lang="en-US" altLang="zh-CN" dirty="0"/>
              <a:t>cache</a:t>
            </a:r>
          </a:p>
          <a:p>
            <a:r>
              <a:rPr lang="zh-CN" altLang="en-US" dirty="0"/>
              <a:t>内存</a:t>
            </a:r>
            <a:endParaRPr lang="en-US" altLang="zh-CN" dirty="0"/>
          </a:p>
          <a:p>
            <a:r>
              <a:rPr lang="zh-CN" altLang="en-US" dirty="0"/>
              <a:t>外部存储设备（磁盘</a:t>
            </a:r>
            <a:r>
              <a:rPr lang="en-US" altLang="zh-CN" dirty="0"/>
              <a:t>/</a:t>
            </a:r>
            <a:r>
              <a:rPr lang="zh-CN" altLang="en-US" dirty="0"/>
              <a:t>光盘</a:t>
            </a:r>
            <a:r>
              <a:rPr lang="en-US" altLang="zh-CN" dirty="0"/>
              <a:t>/SSD</a:t>
            </a:r>
            <a:r>
              <a:rPr lang="zh-CN" altLang="en-US" dirty="0"/>
              <a:t>硬盘）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3408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设备示意</a:t>
            </a:r>
          </a:p>
        </p:txBody>
      </p:sp>
      <p:grpSp>
        <p:nvGrpSpPr>
          <p:cNvPr id="4" name="Group 36"/>
          <p:cNvGrpSpPr>
            <a:grpSpLocks/>
          </p:cNvGrpSpPr>
          <p:nvPr/>
        </p:nvGrpSpPr>
        <p:grpSpPr bwMode="auto">
          <a:xfrm>
            <a:off x="1972817" y="2401204"/>
            <a:ext cx="820688" cy="216024"/>
            <a:chOff x="1840" y="2905"/>
            <a:chExt cx="1872" cy="480"/>
          </a:xfrm>
        </p:grpSpPr>
        <p:sp>
          <p:nvSpPr>
            <p:cNvPr id="5" name="Rectangle 41"/>
            <p:cNvSpPr>
              <a:spLocks noChangeArrowheads="1"/>
            </p:cNvSpPr>
            <p:nvPr/>
          </p:nvSpPr>
          <p:spPr bwMode="auto">
            <a:xfrm>
              <a:off x="2464" y="2905"/>
              <a:ext cx="624" cy="480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6" name="Rectangle 40"/>
            <p:cNvSpPr>
              <a:spLocks noChangeArrowheads="1"/>
            </p:cNvSpPr>
            <p:nvPr/>
          </p:nvSpPr>
          <p:spPr bwMode="auto">
            <a:xfrm>
              <a:off x="3088" y="2905"/>
              <a:ext cx="624" cy="480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7" name="Rectangle 39"/>
            <p:cNvSpPr>
              <a:spLocks noChangeArrowheads="1"/>
            </p:cNvSpPr>
            <p:nvPr/>
          </p:nvSpPr>
          <p:spPr bwMode="auto">
            <a:xfrm>
              <a:off x="1840" y="2905"/>
              <a:ext cx="624" cy="480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zh-CN" dirty="0"/>
            </a:p>
          </p:txBody>
        </p:sp>
      </p:grpSp>
      <p:sp>
        <p:nvSpPr>
          <p:cNvPr id="10" name="Rectangle 39"/>
          <p:cNvSpPr>
            <a:spLocks noChangeArrowheads="1"/>
          </p:cNvSpPr>
          <p:nvPr/>
        </p:nvSpPr>
        <p:spPr bwMode="auto">
          <a:xfrm>
            <a:off x="1692091" y="2271919"/>
            <a:ext cx="1728192" cy="1080120"/>
          </a:xfrm>
          <a:prstGeom prst="rect">
            <a:avLst/>
          </a:prstGeom>
          <a:noFill/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en-US" altLang="zh-CN" dirty="0"/>
          </a:p>
        </p:txBody>
      </p:sp>
      <p:grpSp>
        <p:nvGrpSpPr>
          <p:cNvPr id="27" name="组合 26"/>
          <p:cNvGrpSpPr/>
          <p:nvPr/>
        </p:nvGrpSpPr>
        <p:grpSpPr>
          <a:xfrm>
            <a:off x="1972817" y="2875177"/>
            <a:ext cx="1260620" cy="377914"/>
            <a:chOff x="1475656" y="2709908"/>
            <a:chExt cx="1224136" cy="504058"/>
          </a:xfrm>
        </p:grpSpPr>
        <p:grpSp>
          <p:nvGrpSpPr>
            <p:cNvPr id="19" name="组合 18"/>
            <p:cNvGrpSpPr/>
            <p:nvPr/>
          </p:nvGrpSpPr>
          <p:grpSpPr>
            <a:xfrm>
              <a:off x="1475656" y="2709908"/>
              <a:ext cx="1224136" cy="252030"/>
              <a:chOff x="4067944" y="2245430"/>
              <a:chExt cx="1224136" cy="252030"/>
            </a:xfrm>
          </p:grpSpPr>
          <p:sp>
            <p:nvSpPr>
              <p:cNvPr id="12" name="Rectangle 41"/>
              <p:cNvSpPr>
                <a:spLocks noChangeArrowheads="1"/>
              </p:cNvSpPr>
              <p:nvPr/>
            </p:nvSpPr>
            <p:spPr bwMode="auto">
              <a:xfrm>
                <a:off x="4379979" y="2245432"/>
                <a:ext cx="312035" cy="252028"/>
              </a:xfrm>
              <a:prstGeom prst="rect">
                <a:avLst/>
              </a:prstGeom>
              <a:solidFill>
                <a:srgbClr val="FFFF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zh-CN" dirty="0"/>
              </a:p>
            </p:txBody>
          </p:sp>
          <p:sp>
            <p:nvSpPr>
              <p:cNvPr id="13" name="Rectangle 40"/>
              <p:cNvSpPr>
                <a:spLocks noChangeArrowheads="1"/>
              </p:cNvSpPr>
              <p:nvPr/>
            </p:nvSpPr>
            <p:spPr bwMode="auto">
              <a:xfrm>
                <a:off x="4692014" y="2245430"/>
                <a:ext cx="312035" cy="252028"/>
              </a:xfrm>
              <a:prstGeom prst="rect">
                <a:avLst/>
              </a:prstGeom>
              <a:solidFill>
                <a:srgbClr val="FFFF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zh-CN" dirty="0"/>
              </a:p>
            </p:txBody>
          </p:sp>
          <p:sp>
            <p:nvSpPr>
              <p:cNvPr id="14" name="Rectangle 39"/>
              <p:cNvSpPr>
                <a:spLocks noChangeArrowheads="1"/>
              </p:cNvSpPr>
              <p:nvPr/>
            </p:nvSpPr>
            <p:spPr bwMode="auto">
              <a:xfrm>
                <a:off x="4067944" y="2245432"/>
                <a:ext cx="312035" cy="252028"/>
              </a:xfrm>
              <a:prstGeom prst="rect">
                <a:avLst/>
              </a:prstGeom>
              <a:solidFill>
                <a:srgbClr val="FFFF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zh-CN" dirty="0"/>
              </a:p>
            </p:txBody>
          </p:sp>
          <p:sp>
            <p:nvSpPr>
              <p:cNvPr id="18" name="Rectangle 39"/>
              <p:cNvSpPr>
                <a:spLocks noChangeArrowheads="1"/>
              </p:cNvSpPr>
              <p:nvPr/>
            </p:nvSpPr>
            <p:spPr bwMode="auto">
              <a:xfrm>
                <a:off x="5004048" y="2245432"/>
                <a:ext cx="288032" cy="252028"/>
              </a:xfrm>
              <a:prstGeom prst="rect">
                <a:avLst/>
              </a:prstGeom>
              <a:solidFill>
                <a:srgbClr val="FFFF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zh-CN" dirty="0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1475656" y="2961938"/>
              <a:ext cx="1224136" cy="252028"/>
              <a:chOff x="4067944" y="2245432"/>
              <a:chExt cx="1224136" cy="252028"/>
            </a:xfrm>
          </p:grpSpPr>
          <p:sp>
            <p:nvSpPr>
              <p:cNvPr id="21" name="Rectangle 41"/>
              <p:cNvSpPr>
                <a:spLocks noChangeArrowheads="1"/>
              </p:cNvSpPr>
              <p:nvPr/>
            </p:nvSpPr>
            <p:spPr bwMode="auto">
              <a:xfrm>
                <a:off x="4379979" y="2245432"/>
                <a:ext cx="312035" cy="252028"/>
              </a:xfrm>
              <a:prstGeom prst="rect">
                <a:avLst/>
              </a:prstGeom>
              <a:solidFill>
                <a:srgbClr val="FFFF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zh-CN" dirty="0"/>
              </a:p>
            </p:txBody>
          </p:sp>
          <p:sp>
            <p:nvSpPr>
              <p:cNvPr id="22" name="Rectangle 40"/>
              <p:cNvSpPr>
                <a:spLocks noChangeArrowheads="1"/>
              </p:cNvSpPr>
              <p:nvPr/>
            </p:nvSpPr>
            <p:spPr bwMode="auto">
              <a:xfrm>
                <a:off x="4692013" y="2245432"/>
                <a:ext cx="312035" cy="252028"/>
              </a:xfrm>
              <a:prstGeom prst="rect">
                <a:avLst/>
              </a:prstGeom>
              <a:solidFill>
                <a:srgbClr val="FFFF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zh-CN" dirty="0"/>
              </a:p>
            </p:txBody>
          </p:sp>
          <p:sp>
            <p:nvSpPr>
              <p:cNvPr id="23" name="Rectangle 39"/>
              <p:cNvSpPr>
                <a:spLocks noChangeArrowheads="1"/>
              </p:cNvSpPr>
              <p:nvPr/>
            </p:nvSpPr>
            <p:spPr bwMode="auto">
              <a:xfrm>
                <a:off x="4067944" y="2245432"/>
                <a:ext cx="312035" cy="252028"/>
              </a:xfrm>
              <a:prstGeom prst="rect">
                <a:avLst/>
              </a:prstGeom>
              <a:solidFill>
                <a:srgbClr val="FFFF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zh-CN" dirty="0"/>
              </a:p>
            </p:txBody>
          </p:sp>
          <p:sp>
            <p:nvSpPr>
              <p:cNvPr id="26" name="Rectangle 39"/>
              <p:cNvSpPr>
                <a:spLocks noChangeArrowheads="1"/>
              </p:cNvSpPr>
              <p:nvPr/>
            </p:nvSpPr>
            <p:spPr bwMode="auto">
              <a:xfrm>
                <a:off x="5004048" y="2245432"/>
                <a:ext cx="288032" cy="252028"/>
              </a:xfrm>
              <a:prstGeom prst="rect">
                <a:avLst/>
              </a:prstGeom>
              <a:solidFill>
                <a:srgbClr val="FFFF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zh-CN" dirty="0"/>
              </a:p>
            </p:txBody>
          </p:sp>
        </p:grpSp>
      </p:grpSp>
      <p:grpSp>
        <p:nvGrpSpPr>
          <p:cNvPr id="149" name="组合 148"/>
          <p:cNvGrpSpPr/>
          <p:nvPr/>
        </p:nvGrpSpPr>
        <p:grpSpPr>
          <a:xfrm>
            <a:off x="4283968" y="2271919"/>
            <a:ext cx="1260620" cy="1875227"/>
            <a:chOff x="4283968" y="1489348"/>
            <a:chExt cx="1260620" cy="1875227"/>
          </a:xfrm>
          <a:solidFill>
            <a:srgbClr val="FCFCFF"/>
          </a:solidFill>
        </p:grpSpPr>
        <p:grpSp>
          <p:nvGrpSpPr>
            <p:cNvPr id="94" name="组合 93"/>
            <p:cNvGrpSpPr/>
            <p:nvPr/>
          </p:nvGrpSpPr>
          <p:grpSpPr>
            <a:xfrm>
              <a:off x="4283968" y="1489348"/>
              <a:ext cx="1260620" cy="377914"/>
              <a:chOff x="1475656" y="2709910"/>
              <a:chExt cx="1224136" cy="504056"/>
            </a:xfrm>
            <a:grpFill/>
          </p:grpSpPr>
          <p:grpSp>
            <p:nvGrpSpPr>
              <p:cNvPr id="95" name="组合 94"/>
              <p:cNvGrpSpPr/>
              <p:nvPr/>
            </p:nvGrpSpPr>
            <p:grpSpPr>
              <a:xfrm>
                <a:off x="1475656" y="2709910"/>
                <a:ext cx="1224136" cy="252028"/>
                <a:chOff x="4067944" y="2245432"/>
                <a:chExt cx="1224136" cy="252028"/>
              </a:xfrm>
              <a:grpFill/>
            </p:grpSpPr>
            <p:sp>
              <p:nvSpPr>
                <p:cNvPr id="101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02" name="Rectangle 40"/>
                <p:cNvSpPr>
                  <a:spLocks noChangeArrowheads="1"/>
                </p:cNvSpPr>
                <p:nvPr/>
              </p:nvSpPr>
              <p:spPr bwMode="auto">
                <a:xfrm>
                  <a:off x="4692013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03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04" name="Rectangle 39"/>
                <p:cNvSpPr>
                  <a:spLocks noChangeArrowheads="1"/>
                </p:cNvSpPr>
                <p:nvPr/>
              </p:nvSpPr>
              <p:spPr bwMode="auto">
                <a:xfrm>
                  <a:off x="5004048" y="2245432"/>
                  <a:ext cx="288032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</p:grpSp>
          <p:grpSp>
            <p:nvGrpSpPr>
              <p:cNvPr id="96" name="组合 95"/>
              <p:cNvGrpSpPr/>
              <p:nvPr/>
            </p:nvGrpSpPr>
            <p:grpSpPr>
              <a:xfrm>
                <a:off x="1475656" y="2961938"/>
                <a:ext cx="1224136" cy="252028"/>
                <a:chOff x="4067944" y="2245432"/>
                <a:chExt cx="1224136" cy="252028"/>
              </a:xfrm>
              <a:grpFill/>
            </p:grpSpPr>
            <p:sp>
              <p:nvSpPr>
                <p:cNvPr id="97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98" name="Rectangle 40"/>
                <p:cNvSpPr>
                  <a:spLocks noChangeArrowheads="1"/>
                </p:cNvSpPr>
                <p:nvPr/>
              </p:nvSpPr>
              <p:spPr bwMode="auto">
                <a:xfrm>
                  <a:off x="4692013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99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00" name="Rectangle 39"/>
                <p:cNvSpPr>
                  <a:spLocks noChangeArrowheads="1"/>
                </p:cNvSpPr>
                <p:nvPr/>
              </p:nvSpPr>
              <p:spPr bwMode="auto">
                <a:xfrm>
                  <a:off x="5004048" y="2245432"/>
                  <a:ext cx="288032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</p:grpSp>
        </p:grpSp>
        <p:grpSp>
          <p:nvGrpSpPr>
            <p:cNvPr id="105" name="组合 104"/>
            <p:cNvGrpSpPr/>
            <p:nvPr/>
          </p:nvGrpSpPr>
          <p:grpSpPr>
            <a:xfrm>
              <a:off x="4283968" y="1867262"/>
              <a:ext cx="1260620" cy="377914"/>
              <a:chOff x="1475656" y="2709910"/>
              <a:chExt cx="1224136" cy="504056"/>
            </a:xfrm>
            <a:grpFill/>
          </p:grpSpPr>
          <p:grpSp>
            <p:nvGrpSpPr>
              <p:cNvPr id="106" name="组合 105"/>
              <p:cNvGrpSpPr/>
              <p:nvPr/>
            </p:nvGrpSpPr>
            <p:grpSpPr>
              <a:xfrm>
                <a:off x="1475656" y="2709910"/>
                <a:ext cx="1224136" cy="252028"/>
                <a:chOff x="4067944" y="2245432"/>
                <a:chExt cx="1224136" cy="252028"/>
              </a:xfrm>
              <a:grpFill/>
            </p:grpSpPr>
            <p:sp>
              <p:nvSpPr>
                <p:cNvPr id="112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13" name="Rectangle 40"/>
                <p:cNvSpPr>
                  <a:spLocks noChangeArrowheads="1"/>
                </p:cNvSpPr>
                <p:nvPr/>
              </p:nvSpPr>
              <p:spPr bwMode="auto">
                <a:xfrm>
                  <a:off x="4692013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14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15" name="Rectangle 39"/>
                <p:cNvSpPr>
                  <a:spLocks noChangeArrowheads="1"/>
                </p:cNvSpPr>
                <p:nvPr/>
              </p:nvSpPr>
              <p:spPr bwMode="auto">
                <a:xfrm>
                  <a:off x="5004048" y="2245432"/>
                  <a:ext cx="288032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</p:grpSp>
          <p:grpSp>
            <p:nvGrpSpPr>
              <p:cNvPr id="107" name="组合 106"/>
              <p:cNvGrpSpPr/>
              <p:nvPr/>
            </p:nvGrpSpPr>
            <p:grpSpPr>
              <a:xfrm>
                <a:off x="1475656" y="2961938"/>
                <a:ext cx="1224136" cy="252028"/>
                <a:chOff x="4067944" y="2245432"/>
                <a:chExt cx="1224136" cy="252028"/>
              </a:xfrm>
              <a:grpFill/>
            </p:grpSpPr>
            <p:sp>
              <p:nvSpPr>
                <p:cNvPr id="108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09" name="Rectangle 40"/>
                <p:cNvSpPr>
                  <a:spLocks noChangeArrowheads="1"/>
                </p:cNvSpPr>
                <p:nvPr/>
              </p:nvSpPr>
              <p:spPr bwMode="auto">
                <a:xfrm>
                  <a:off x="4692013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10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11" name="Rectangle 39"/>
                <p:cNvSpPr>
                  <a:spLocks noChangeArrowheads="1"/>
                </p:cNvSpPr>
                <p:nvPr/>
              </p:nvSpPr>
              <p:spPr bwMode="auto">
                <a:xfrm>
                  <a:off x="5004048" y="2245432"/>
                  <a:ext cx="288032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</p:grpSp>
        </p:grpSp>
        <p:grpSp>
          <p:nvGrpSpPr>
            <p:cNvPr id="116" name="组合 115"/>
            <p:cNvGrpSpPr/>
            <p:nvPr/>
          </p:nvGrpSpPr>
          <p:grpSpPr>
            <a:xfrm>
              <a:off x="4283968" y="2236905"/>
              <a:ext cx="1260620" cy="377914"/>
              <a:chOff x="1475656" y="2709910"/>
              <a:chExt cx="1224136" cy="504056"/>
            </a:xfrm>
            <a:grpFill/>
          </p:grpSpPr>
          <p:grpSp>
            <p:nvGrpSpPr>
              <p:cNvPr id="117" name="组合 116"/>
              <p:cNvGrpSpPr/>
              <p:nvPr/>
            </p:nvGrpSpPr>
            <p:grpSpPr>
              <a:xfrm>
                <a:off x="1475656" y="2709910"/>
                <a:ext cx="1224136" cy="252028"/>
                <a:chOff x="4067944" y="2245432"/>
                <a:chExt cx="1224136" cy="252028"/>
              </a:xfrm>
              <a:grpFill/>
            </p:grpSpPr>
            <p:sp>
              <p:nvSpPr>
                <p:cNvPr id="123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24" name="Rectangle 40"/>
                <p:cNvSpPr>
                  <a:spLocks noChangeArrowheads="1"/>
                </p:cNvSpPr>
                <p:nvPr/>
              </p:nvSpPr>
              <p:spPr bwMode="auto">
                <a:xfrm>
                  <a:off x="4692013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25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26" name="Rectangle 39"/>
                <p:cNvSpPr>
                  <a:spLocks noChangeArrowheads="1"/>
                </p:cNvSpPr>
                <p:nvPr/>
              </p:nvSpPr>
              <p:spPr bwMode="auto">
                <a:xfrm>
                  <a:off x="5004048" y="2245432"/>
                  <a:ext cx="288032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</p:grpSp>
          <p:grpSp>
            <p:nvGrpSpPr>
              <p:cNvPr id="118" name="组合 117"/>
              <p:cNvGrpSpPr/>
              <p:nvPr/>
            </p:nvGrpSpPr>
            <p:grpSpPr>
              <a:xfrm>
                <a:off x="1475656" y="2961938"/>
                <a:ext cx="1224136" cy="252028"/>
                <a:chOff x="4067944" y="2245432"/>
                <a:chExt cx="1224136" cy="252028"/>
              </a:xfrm>
              <a:grpFill/>
            </p:grpSpPr>
            <p:sp>
              <p:nvSpPr>
                <p:cNvPr id="119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20" name="Rectangle 40"/>
                <p:cNvSpPr>
                  <a:spLocks noChangeArrowheads="1"/>
                </p:cNvSpPr>
                <p:nvPr/>
              </p:nvSpPr>
              <p:spPr bwMode="auto">
                <a:xfrm>
                  <a:off x="4692013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21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22" name="Rectangle 39"/>
                <p:cNvSpPr>
                  <a:spLocks noChangeArrowheads="1"/>
                </p:cNvSpPr>
                <p:nvPr/>
              </p:nvSpPr>
              <p:spPr bwMode="auto">
                <a:xfrm>
                  <a:off x="5004048" y="2245432"/>
                  <a:ext cx="288032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</p:grpSp>
        </p:grpSp>
        <p:grpSp>
          <p:nvGrpSpPr>
            <p:cNvPr id="127" name="组合 126"/>
            <p:cNvGrpSpPr/>
            <p:nvPr/>
          </p:nvGrpSpPr>
          <p:grpSpPr>
            <a:xfrm>
              <a:off x="4283968" y="2607912"/>
              <a:ext cx="1260620" cy="377914"/>
              <a:chOff x="1475656" y="2709910"/>
              <a:chExt cx="1224136" cy="504056"/>
            </a:xfrm>
            <a:grpFill/>
          </p:grpSpPr>
          <p:grpSp>
            <p:nvGrpSpPr>
              <p:cNvPr id="128" name="组合 127"/>
              <p:cNvGrpSpPr/>
              <p:nvPr/>
            </p:nvGrpSpPr>
            <p:grpSpPr>
              <a:xfrm>
                <a:off x="1475656" y="2709910"/>
                <a:ext cx="1224136" cy="252028"/>
                <a:chOff x="4067944" y="2245432"/>
                <a:chExt cx="1224136" cy="252028"/>
              </a:xfrm>
              <a:grpFill/>
            </p:grpSpPr>
            <p:sp>
              <p:nvSpPr>
                <p:cNvPr id="134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35" name="Rectangle 40"/>
                <p:cNvSpPr>
                  <a:spLocks noChangeArrowheads="1"/>
                </p:cNvSpPr>
                <p:nvPr/>
              </p:nvSpPr>
              <p:spPr bwMode="auto">
                <a:xfrm>
                  <a:off x="4692013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36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37" name="Rectangle 39"/>
                <p:cNvSpPr>
                  <a:spLocks noChangeArrowheads="1"/>
                </p:cNvSpPr>
                <p:nvPr/>
              </p:nvSpPr>
              <p:spPr bwMode="auto">
                <a:xfrm>
                  <a:off x="5004048" y="2245432"/>
                  <a:ext cx="288032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</p:grpSp>
          <p:grpSp>
            <p:nvGrpSpPr>
              <p:cNvPr id="129" name="组合 128"/>
              <p:cNvGrpSpPr/>
              <p:nvPr/>
            </p:nvGrpSpPr>
            <p:grpSpPr>
              <a:xfrm>
                <a:off x="1475656" y="2961938"/>
                <a:ext cx="1224136" cy="252028"/>
                <a:chOff x="4067944" y="2245432"/>
                <a:chExt cx="1224136" cy="252028"/>
              </a:xfrm>
              <a:grpFill/>
            </p:grpSpPr>
            <p:sp>
              <p:nvSpPr>
                <p:cNvPr id="130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31" name="Rectangle 40"/>
                <p:cNvSpPr>
                  <a:spLocks noChangeArrowheads="1"/>
                </p:cNvSpPr>
                <p:nvPr/>
              </p:nvSpPr>
              <p:spPr bwMode="auto">
                <a:xfrm>
                  <a:off x="4692013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32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33" name="Rectangle 39"/>
                <p:cNvSpPr>
                  <a:spLocks noChangeArrowheads="1"/>
                </p:cNvSpPr>
                <p:nvPr/>
              </p:nvSpPr>
              <p:spPr bwMode="auto">
                <a:xfrm>
                  <a:off x="5004048" y="2245432"/>
                  <a:ext cx="288032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</p:grpSp>
        </p:grpSp>
        <p:grpSp>
          <p:nvGrpSpPr>
            <p:cNvPr id="138" name="组合 137"/>
            <p:cNvGrpSpPr/>
            <p:nvPr/>
          </p:nvGrpSpPr>
          <p:grpSpPr>
            <a:xfrm>
              <a:off x="4283968" y="2986661"/>
              <a:ext cx="1260620" cy="377914"/>
              <a:chOff x="1475656" y="2709910"/>
              <a:chExt cx="1224136" cy="504056"/>
            </a:xfrm>
            <a:grpFill/>
          </p:grpSpPr>
          <p:grpSp>
            <p:nvGrpSpPr>
              <p:cNvPr id="139" name="组合 138"/>
              <p:cNvGrpSpPr/>
              <p:nvPr/>
            </p:nvGrpSpPr>
            <p:grpSpPr>
              <a:xfrm>
                <a:off x="1475656" y="2709910"/>
                <a:ext cx="1224136" cy="252028"/>
                <a:chOff x="4067944" y="2245432"/>
                <a:chExt cx="1224136" cy="252028"/>
              </a:xfrm>
              <a:grpFill/>
            </p:grpSpPr>
            <p:sp>
              <p:nvSpPr>
                <p:cNvPr id="145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46" name="Rectangle 40"/>
                <p:cNvSpPr>
                  <a:spLocks noChangeArrowheads="1"/>
                </p:cNvSpPr>
                <p:nvPr/>
              </p:nvSpPr>
              <p:spPr bwMode="auto">
                <a:xfrm>
                  <a:off x="4692013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47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48" name="Rectangle 39"/>
                <p:cNvSpPr>
                  <a:spLocks noChangeArrowheads="1"/>
                </p:cNvSpPr>
                <p:nvPr/>
              </p:nvSpPr>
              <p:spPr bwMode="auto">
                <a:xfrm>
                  <a:off x="5004048" y="2245432"/>
                  <a:ext cx="288032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</p:grpSp>
          <p:grpSp>
            <p:nvGrpSpPr>
              <p:cNvPr id="140" name="组合 139"/>
              <p:cNvGrpSpPr/>
              <p:nvPr/>
            </p:nvGrpSpPr>
            <p:grpSpPr>
              <a:xfrm>
                <a:off x="1475656" y="2961938"/>
                <a:ext cx="1224136" cy="252028"/>
                <a:chOff x="4067944" y="2245432"/>
                <a:chExt cx="1224136" cy="252028"/>
              </a:xfrm>
              <a:grpFill/>
            </p:grpSpPr>
            <p:sp>
              <p:nvSpPr>
                <p:cNvPr id="141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42" name="Rectangle 40"/>
                <p:cNvSpPr>
                  <a:spLocks noChangeArrowheads="1"/>
                </p:cNvSpPr>
                <p:nvPr/>
              </p:nvSpPr>
              <p:spPr bwMode="auto">
                <a:xfrm>
                  <a:off x="4692013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43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44" name="Rectangle 39"/>
                <p:cNvSpPr>
                  <a:spLocks noChangeArrowheads="1"/>
                </p:cNvSpPr>
                <p:nvPr/>
              </p:nvSpPr>
              <p:spPr bwMode="auto">
                <a:xfrm>
                  <a:off x="5004048" y="2245432"/>
                  <a:ext cx="288032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</p:grpSp>
        </p:grpSp>
      </p:grpSp>
      <p:sp>
        <p:nvSpPr>
          <p:cNvPr id="151" name="文本框 150"/>
          <p:cNvSpPr txBox="1"/>
          <p:nvPr/>
        </p:nvSpPr>
        <p:spPr>
          <a:xfrm>
            <a:off x="2278771" y="1575498"/>
            <a:ext cx="1029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CPU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52" name="文本框 151"/>
          <p:cNvSpPr txBox="1"/>
          <p:nvPr/>
        </p:nvSpPr>
        <p:spPr>
          <a:xfrm>
            <a:off x="4283968" y="1563155"/>
            <a:ext cx="1207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Memory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pic>
        <p:nvPicPr>
          <p:cNvPr id="154" name="图片 15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4208" y="2827627"/>
            <a:ext cx="2113671" cy="1310476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55" name="文本框 154"/>
          <p:cNvSpPr txBox="1"/>
          <p:nvPr/>
        </p:nvSpPr>
        <p:spPr>
          <a:xfrm>
            <a:off x="6439293" y="1456695"/>
            <a:ext cx="1207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Disk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57200" y="2280501"/>
            <a:ext cx="874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寄存器</a:t>
            </a:r>
          </a:p>
        </p:txBody>
      </p:sp>
      <p:sp>
        <p:nvSpPr>
          <p:cNvPr id="80" name="文本框 79"/>
          <p:cNvSpPr txBox="1"/>
          <p:nvPr/>
        </p:nvSpPr>
        <p:spPr>
          <a:xfrm>
            <a:off x="457200" y="2848208"/>
            <a:ext cx="874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Cache</a:t>
            </a:r>
            <a:endParaRPr lang="zh-CN" altLang="en-US" dirty="0"/>
          </a:p>
        </p:txBody>
      </p:sp>
      <p:cxnSp>
        <p:nvCxnSpPr>
          <p:cNvPr id="9" name="曲线连接符 8"/>
          <p:cNvCxnSpPr>
            <a:stCxn id="3" idx="3"/>
            <a:endCxn id="7" idx="1"/>
          </p:cNvCxnSpPr>
          <p:nvPr/>
        </p:nvCxnSpPr>
        <p:spPr>
          <a:xfrm>
            <a:off x="1331640" y="2465167"/>
            <a:ext cx="641177" cy="44049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3" name="曲线连接符 82"/>
          <p:cNvCxnSpPr>
            <a:stCxn id="80" idx="3"/>
            <a:endCxn id="23" idx="1"/>
          </p:cNvCxnSpPr>
          <p:nvPr/>
        </p:nvCxnSpPr>
        <p:spPr>
          <a:xfrm>
            <a:off x="1331640" y="3032874"/>
            <a:ext cx="641177" cy="125739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0390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一个简单的程序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a = 10, b = 15;</a:t>
            </a:r>
          </a:p>
          <a:p>
            <a:pPr marL="0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sum = a + b;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1067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计算示意</a:t>
            </a:r>
          </a:p>
        </p:txBody>
      </p:sp>
      <p:grpSp>
        <p:nvGrpSpPr>
          <p:cNvPr id="4" name="Group 36"/>
          <p:cNvGrpSpPr>
            <a:grpSpLocks/>
          </p:cNvGrpSpPr>
          <p:nvPr/>
        </p:nvGrpSpPr>
        <p:grpSpPr bwMode="auto">
          <a:xfrm>
            <a:off x="2031181" y="2885626"/>
            <a:ext cx="1260620" cy="314391"/>
            <a:chOff x="1840" y="2905"/>
            <a:chExt cx="1872" cy="480"/>
          </a:xfrm>
        </p:grpSpPr>
        <p:sp>
          <p:nvSpPr>
            <p:cNvPr id="5" name="Rectangle 41"/>
            <p:cNvSpPr>
              <a:spLocks noChangeArrowheads="1"/>
            </p:cNvSpPr>
            <p:nvPr/>
          </p:nvSpPr>
          <p:spPr bwMode="auto">
            <a:xfrm>
              <a:off x="2464" y="2905"/>
              <a:ext cx="624" cy="480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6" name="Rectangle 40"/>
            <p:cNvSpPr>
              <a:spLocks noChangeArrowheads="1"/>
            </p:cNvSpPr>
            <p:nvPr/>
          </p:nvSpPr>
          <p:spPr bwMode="auto">
            <a:xfrm>
              <a:off x="3088" y="2905"/>
              <a:ext cx="624" cy="480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7" name="Rectangle 39"/>
            <p:cNvSpPr>
              <a:spLocks noChangeArrowheads="1"/>
            </p:cNvSpPr>
            <p:nvPr/>
          </p:nvSpPr>
          <p:spPr bwMode="auto">
            <a:xfrm>
              <a:off x="1840" y="2905"/>
              <a:ext cx="624" cy="480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dirty="0"/>
                <a:t>10</a:t>
              </a:r>
            </a:p>
          </p:txBody>
        </p:sp>
      </p:grpSp>
      <p:sp>
        <p:nvSpPr>
          <p:cNvPr id="10" name="Rectangle 39"/>
          <p:cNvSpPr>
            <a:spLocks noChangeArrowheads="1"/>
          </p:cNvSpPr>
          <p:nvPr/>
        </p:nvSpPr>
        <p:spPr bwMode="auto">
          <a:xfrm>
            <a:off x="1692090" y="2271918"/>
            <a:ext cx="2159829" cy="1737709"/>
          </a:xfrm>
          <a:prstGeom prst="rect">
            <a:avLst/>
          </a:prstGeom>
          <a:noFill/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en-US" altLang="zh-CN" dirty="0"/>
          </a:p>
        </p:txBody>
      </p:sp>
      <p:grpSp>
        <p:nvGrpSpPr>
          <p:cNvPr id="27" name="组合 26"/>
          <p:cNvGrpSpPr/>
          <p:nvPr/>
        </p:nvGrpSpPr>
        <p:grpSpPr>
          <a:xfrm>
            <a:off x="2051185" y="3506069"/>
            <a:ext cx="1260620" cy="377914"/>
            <a:chOff x="1475656" y="2709908"/>
            <a:chExt cx="1224136" cy="504058"/>
          </a:xfrm>
        </p:grpSpPr>
        <p:grpSp>
          <p:nvGrpSpPr>
            <p:cNvPr id="19" name="组合 18"/>
            <p:cNvGrpSpPr/>
            <p:nvPr/>
          </p:nvGrpSpPr>
          <p:grpSpPr>
            <a:xfrm>
              <a:off x="1475656" y="2709908"/>
              <a:ext cx="1224136" cy="252030"/>
              <a:chOff x="4067944" y="2245430"/>
              <a:chExt cx="1224136" cy="252030"/>
            </a:xfrm>
          </p:grpSpPr>
          <p:sp>
            <p:nvSpPr>
              <p:cNvPr id="12" name="Rectangle 41"/>
              <p:cNvSpPr>
                <a:spLocks noChangeArrowheads="1"/>
              </p:cNvSpPr>
              <p:nvPr/>
            </p:nvSpPr>
            <p:spPr bwMode="auto">
              <a:xfrm>
                <a:off x="4379979" y="2245432"/>
                <a:ext cx="312035" cy="252028"/>
              </a:xfrm>
              <a:prstGeom prst="rect">
                <a:avLst/>
              </a:prstGeom>
              <a:solidFill>
                <a:srgbClr val="FFFF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zh-CN" dirty="0"/>
              </a:p>
            </p:txBody>
          </p:sp>
          <p:sp>
            <p:nvSpPr>
              <p:cNvPr id="13" name="Rectangle 40"/>
              <p:cNvSpPr>
                <a:spLocks noChangeArrowheads="1"/>
              </p:cNvSpPr>
              <p:nvPr/>
            </p:nvSpPr>
            <p:spPr bwMode="auto">
              <a:xfrm>
                <a:off x="4692014" y="2245430"/>
                <a:ext cx="312035" cy="252028"/>
              </a:xfrm>
              <a:prstGeom prst="rect">
                <a:avLst/>
              </a:prstGeom>
              <a:solidFill>
                <a:srgbClr val="FFFF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zh-CN" dirty="0"/>
              </a:p>
            </p:txBody>
          </p:sp>
          <p:sp>
            <p:nvSpPr>
              <p:cNvPr id="14" name="Rectangle 39"/>
              <p:cNvSpPr>
                <a:spLocks noChangeArrowheads="1"/>
              </p:cNvSpPr>
              <p:nvPr/>
            </p:nvSpPr>
            <p:spPr bwMode="auto">
              <a:xfrm>
                <a:off x="4067944" y="2245432"/>
                <a:ext cx="312035" cy="252028"/>
              </a:xfrm>
              <a:prstGeom prst="rect">
                <a:avLst/>
              </a:prstGeom>
              <a:solidFill>
                <a:srgbClr val="FFFF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zh-CN" dirty="0"/>
              </a:p>
            </p:txBody>
          </p:sp>
          <p:sp>
            <p:nvSpPr>
              <p:cNvPr id="18" name="Rectangle 39"/>
              <p:cNvSpPr>
                <a:spLocks noChangeArrowheads="1"/>
              </p:cNvSpPr>
              <p:nvPr/>
            </p:nvSpPr>
            <p:spPr bwMode="auto">
              <a:xfrm>
                <a:off x="5004048" y="2245432"/>
                <a:ext cx="288032" cy="252028"/>
              </a:xfrm>
              <a:prstGeom prst="rect">
                <a:avLst/>
              </a:prstGeom>
              <a:solidFill>
                <a:srgbClr val="FFFF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zh-CN" dirty="0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1475656" y="2961938"/>
              <a:ext cx="1224136" cy="252028"/>
              <a:chOff x="4067944" y="2245432"/>
              <a:chExt cx="1224136" cy="252028"/>
            </a:xfrm>
          </p:grpSpPr>
          <p:sp>
            <p:nvSpPr>
              <p:cNvPr id="21" name="Rectangle 41"/>
              <p:cNvSpPr>
                <a:spLocks noChangeArrowheads="1"/>
              </p:cNvSpPr>
              <p:nvPr/>
            </p:nvSpPr>
            <p:spPr bwMode="auto">
              <a:xfrm>
                <a:off x="4379979" y="2245432"/>
                <a:ext cx="312035" cy="252028"/>
              </a:xfrm>
              <a:prstGeom prst="rect">
                <a:avLst/>
              </a:prstGeom>
              <a:solidFill>
                <a:srgbClr val="FFFF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zh-CN" dirty="0"/>
              </a:p>
            </p:txBody>
          </p:sp>
          <p:sp>
            <p:nvSpPr>
              <p:cNvPr id="22" name="Rectangle 40"/>
              <p:cNvSpPr>
                <a:spLocks noChangeArrowheads="1"/>
              </p:cNvSpPr>
              <p:nvPr/>
            </p:nvSpPr>
            <p:spPr bwMode="auto">
              <a:xfrm>
                <a:off x="4692013" y="2245432"/>
                <a:ext cx="312035" cy="252028"/>
              </a:xfrm>
              <a:prstGeom prst="rect">
                <a:avLst/>
              </a:prstGeom>
              <a:solidFill>
                <a:srgbClr val="FFFF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zh-CN" dirty="0"/>
              </a:p>
            </p:txBody>
          </p:sp>
          <p:sp>
            <p:nvSpPr>
              <p:cNvPr id="23" name="Rectangle 39"/>
              <p:cNvSpPr>
                <a:spLocks noChangeArrowheads="1"/>
              </p:cNvSpPr>
              <p:nvPr/>
            </p:nvSpPr>
            <p:spPr bwMode="auto">
              <a:xfrm>
                <a:off x="4067944" y="2245432"/>
                <a:ext cx="312035" cy="252028"/>
              </a:xfrm>
              <a:prstGeom prst="rect">
                <a:avLst/>
              </a:prstGeom>
              <a:solidFill>
                <a:srgbClr val="FFFF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zh-CN" dirty="0"/>
              </a:p>
            </p:txBody>
          </p:sp>
          <p:sp>
            <p:nvSpPr>
              <p:cNvPr id="26" name="Rectangle 39"/>
              <p:cNvSpPr>
                <a:spLocks noChangeArrowheads="1"/>
              </p:cNvSpPr>
              <p:nvPr/>
            </p:nvSpPr>
            <p:spPr bwMode="auto">
              <a:xfrm>
                <a:off x="5004048" y="2245432"/>
                <a:ext cx="288032" cy="252028"/>
              </a:xfrm>
              <a:prstGeom prst="rect">
                <a:avLst/>
              </a:prstGeom>
              <a:solidFill>
                <a:srgbClr val="FFFF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zh-CN" dirty="0"/>
              </a:p>
            </p:txBody>
          </p:sp>
        </p:grpSp>
      </p:grpSp>
      <p:grpSp>
        <p:nvGrpSpPr>
          <p:cNvPr id="149" name="组合 148"/>
          <p:cNvGrpSpPr/>
          <p:nvPr/>
        </p:nvGrpSpPr>
        <p:grpSpPr>
          <a:xfrm>
            <a:off x="4427984" y="2271919"/>
            <a:ext cx="2016224" cy="2385781"/>
            <a:chOff x="4283968" y="1489348"/>
            <a:chExt cx="1260620" cy="1875227"/>
          </a:xfrm>
          <a:solidFill>
            <a:srgbClr val="FCFCFF"/>
          </a:solidFill>
        </p:grpSpPr>
        <p:grpSp>
          <p:nvGrpSpPr>
            <p:cNvPr id="94" name="组合 93"/>
            <p:cNvGrpSpPr/>
            <p:nvPr/>
          </p:nvGrpSpPr>
          <p:grpSpPr>
            <a:xfrm>
              <a:off x="4283968" y="1489348"/>
              <a:ext cx="1260620" cy="377914"/>
              <a:chOff x="1475656" y="2709910"/>
              <a:chExt cx="1224136" cy="504056"/>
            </a:xfrm>
            <a:grpFill/>
          </p:grpSpPr>
          <p:grpSp>
            <p:nvGrpSpPr>
              <p:cNvPr id="95" name="组合 94"/>
              <p:cNvGrpSpPr/>
              <p:nvPr/>
            </p:nvGrpSpPr>
            <p:grpSpPr>
              <a:xfrm>
                <a:off x="1475656" y="2709910"/>
                <a:ext cx="1224136" cy="252028"/>
                <a:chOff x="4067944" y="2245432"/>
                <a:chExt cx="1224136" cy="252028"/>
              </a:xfrm>
              <a:grpFill/>
            </p:grpSpPr>
            <p:sp>
              <p:nvSpPr>
                <p:cNvPr id="101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CN" dirty="0"/>
                    <a:t>b:15</a:t>
                  </a:r>
                </a:p>
              </p:txBody>
            </p:sp>
            <p:sp>
              <p:nvSpPr>
                <p:cNvPr id="102" name="Rectangle 40"/>
                <p:cNvSpPr>
                  <a:spLocks noChangeArrowheads="1"/>
                </p:cNvSpPr>
                <p:nvPr/>
              </p:nvSpPr>
              <p:spPr bwMode="auto">
                <a:xfrm>
                  <a:off x="4692013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03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CN" dirty="0"/>
                    <a:t>a:10</a:t>
                  </a:r>
                </a:p>
              </p:txBody>
            </p:sp>
            <p:sp>
              <p:nvSpPr>
                <p:cNvPr id="104" name="Rectangle 39"/>
                <p:cNvSpPr>
                  <a:spLocks noChangeArrowheads="1"/>
                </p:cNvSpPr>
                <p:nvPr/>
              </p:nvSpPr>
              <p:spPr bwMode="auto">
                <a:xfrm>
                  <a:off x="5004048" y="2245432"/>
                  <a:ext cx="288032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</p:grpSp>
          <p:grpSp>
            <p:nvGrpSpPr>
              <p:cNvPr id="96" name="组合 95"/>
              <p:cNvGrpSpPr/>
              <p:nvPr/>
            </p:nvGrpSpPr>
            <p:grpSpPr>
              <a:xfrm>
                <a:off x="1475656" y="2961938"/>
                <a:ext cx="1224136" cy="252028"/>
                <a:chOff x="4067944" y="2245432"/>
                <a:chExt cx="1224136" cy="252028"/>
              </a:xfrm>
              <a:grpFill/>
            </p:grpSpPr>
            <p:sp>
              <p:nvSpPr>
                <p:cNvPr id="97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98" name="Rectangle 40"/>
                <p:cNvSpPr>
                  <a:spLocks noChangeArrowheads="1"/>
                </p:cNvSpPr>
                <p:nvPr/>
              </p:nvSpPr>
              <p:spPr bwMode="auto">
                <a:xfrm>
                  <a:off x="4692013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99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00" name="Rectangle 39"/>
                <p:cNvSpPr>
                  <a:spLocks noChangeArrowheads="1"/>
                </p:cNvSpPr>
                <p:nvPr/>
              </p:nvSpPr>
              <p:spPr bwMode="auto">
                <a:xfrm>
                  <a:off x="5004048" y="2245432"/>
                  <a:ext cx="288032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</p:grpSp>
        </p:grpSp>
        <p:grpSp>
          <p:nvGrpSpPr>
            <p:cNvPr id="105" name="组合 104"/>
            <p:cNvGrpSpPr/>
            <p:nvPr/>
          </p:nvGrpSpPr>
          <p:grpSpPr>
            <a:xfrm>
              <a:off x="4283968" y="1867262"/>
              <a:ext cx="1260620" cy="377914"/>
              <a:chOff x="1475656" y="2709910"/>
              <a:chExt cx="1224136" cy="504056"/>
            </a:xfrm>
            <a:grpFill/>
          </p:grpSpPr>
          <p:grpSp>
            <p:nvGrpSpPr>
              <p:cNvPr id="106" name="组合 105"/>
              <p:cNvGrpSpPr/>
              <p:nvPr/>
            </p:nvGrpSpPr>
            <p:grpSpPr>
              <a:xfrm>
                <a:off x="1475656" y="2709910"/>
                <a:ext cx="1224136" cy="252028"/>
                <a:chOff x="4067944" y="2245432"/>
                <a:chExt cx="1224136" cy="252028"/>
              </a:xfrm>
              <a:grpFill/>
            </p:grpSpPr>
            <p:sp>
              <p:nvSpPr>
                <p:cNvPr id="112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13" name="Rectangle 40"/>
                <p:cNvSpPr>
                  <a:spLocks noChangeArrowheads="1"/>
                </p:cNvSpPr>
                <p:nvPr/>
              </p:nvSpPr>
              <p:spPr bwMode="auto">
                <a:xfrm>
                  <a:off x="4692013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14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15" name="Rectangle 39"/>
                <p:cNvSpPr>
                  <a:spLocks noChangeArrowheads="1"/>
                </p:cNvSpPr>
                <p:nvPr/>
              </p:nvSpPr>
              <p:spPr bwMode="auto">
                <a:xfrm>
                  <a:off x="5004048" y="2245432"/>
                  <a:ext cx="288032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</p:grpSp>
          <p:grpSp>
            <p:nvGrpSpPr>
              <p:cNvPr id="107" name="组合 106"/>
              <p:cNvGrpSpPr/>
              <p:nvPr/>
            </p:nvGrpSpPr>
            <p:grpSpPr>
              <a:xfrm>
                <a:off x="1475656" y="2961938"/>
                <a:ext cx="1224136" cy="252028"/>
                <a:chOff x="4067944" y="2245432"/>
                <a:chExt cx="1224136" cy="252028"/>
              </a:xfrm>
              <a:grpFill/>
            </p:grpSpPr>
            <p:sp>
              <p:nvSpPr>
                <p:cNvPr id="108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09" name="Rectangle 40"/>
                <p:cNvSpPr>
                  <a:spLocks noChangeArrowheads="1"/>
                </p:cNvSpPr>
                <p:nvPr/>
              </p:nvSpPr>
              <p:spPr bwMode="auto">
                <a:xfrm>
                  <a:off x="4692013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10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11" name="Rectangle 39"/>
                <p:cNvSpPr>
                  <a:spLocks noChangeArrowheads="1"/>
                </p:cNvSpPr>
                <p:nvPr/>
              </p:nvSpPr>
              <p:spPr bwMode="auto">
                <a:xfrm>
                  <a:off x="5004048" y="2245432"/>
                  <a:ext cx="288032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</p:grpSp>
        </p:grpSp>
        <p:grpSp>
          <p:nvGrpSpPr>
            <p:cNvPr id="116" name="组合 115"/>
            <p:cNvGrpSpPr/>
            <p:nvPr/>
          </p:nvGrpSpPr>
          <p:grpSpPr>
            <a:xfrm>
              <a:off x="4283968" y="2236905"/>
              <a:ext cx="1260620" cy="377914"/>
              <a:chOff x="1475656" y="2709910"/>
              <a:chExt cx="1224136" cy="504056"/>
            </a:xfrm>
            <a:grpFill/>
          </p:grpSpPr>
          <p:grpSp>
            <p:nvGrpSpPr>
              <p:cNvPr id="117" name="组合 116"/>
              <p:cNvGrpSpPr/>
              <p:nvPr/>
            </p:nvGrpSpPr>
            <p:grpSpPr>
              <a:xfrm>
                <a:off x="1475656" y="2709910"/>
                <a:ext cx="1224136" cy="252028"/>
                <a:chOff x="4067944" y="2245432"/>
                <a:chExt cx="1224136" cy="252028"/>
              </a:xfrm>
              <a:grpFill/>
            </p:grpSpPr>
            <p:sp>
              <p:nvSpPr>
                <p:cNvPr id="123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24" name="Rectangle 40"/>
                <p:cNvSpPr>
                  <a:spLocks noChangeArrowheads="1"/>
                </p:cNvSpPr>
                <p:nvPr/>
              </p:nvSpPr>
              <p:spPr bwMode="auto">
                <a:xfrm>
                  <a:off x="4692013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25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26" name="Rectangle 39"/>
                <p:cNvSpPr>
                  <a:spLocks noChangeArrowheads="1"/>
                </p:cNvSpPr>
                <p:nvPr/>
              </p:nvSpPr>
              <p:spPr bwMode="auto">
                <a:xfrm>
                  <a:off x="5004048" y="2245432"/>
                  <a:ext cx="288032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</p:grpSp>
          <p:grpSp>
            <p:nvGrpSpPr>
              <p:cNvPr id="118" name="组合 117"/>
              <p:cNvGrpSpPr/>
              <p:nvPr/>
            </p:nvGrpSpPr>
            <p:grpSpPr>
              <a:xfrm>
                <a:off x="1475656" y="2961938"/>
                <a:ext cx="1224136" cy="252028"/>
                <a:chOff x="4067944" y="2245432"/>
                <a:chExt cx="1224136" cy="252028"/>
              </a:xfrm>
              <a:grpFill/>
            </p:grpSpPr>
            <p:sp>
              <p:nvSpPr>
                <p:cNvPr id="119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20" name="Rectangle 40"/>
                <p:cNvSpPr>
                  <a:spLocks noChangeArrowheads="1"/>
                </p:cNvSpPr>
                <p:nvPr/>
              </p:nvSpPr>
              <p:spPr bwMode="auto">
                <a:xfrm>
                  <a:off x="4692013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21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22" name="Rectangle 39"/>
                <p:cNvSpPr>
                  <a:spLocks noChangeArrowheads="1"/>
                </p:cNvSpPr>
                <p:nvPr/>
              </p:nvSpPr>
              <p:spPr bwMode="auto">
                <a:xfrm>
                  <a:off x="5004048" y="2245432"/>
                  <a:ext cx="288032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</p:grpSp>
        </p:grpSp>
        <p:grpSp>
          <p:nvGrpSpPr>
            <p:cNvPr id="127" name="组合 126"/>
            <p:cNvGrpSpPr/>
            <p:nvPr/>
          </p:nvGrpSpPr>
          <p:grpSpPr>
            <a:xfrm>
              <a:off x="4283968" y="2607912"/>
              <a:ext cx="1260620" cy="377914"/>
              <a:chOff x="1475656" y="2709910"/>
              <a:chExt cx="1224136" cy="504056"/>
            </a:xfrm>
            <a:grpFill/>
          </p:grpSpPr>
          <p:grpSp>
            <p:nvGrpSpPr>
              <p:cNvPr id="128" name="组合 127"/>
              <p:cNvGrpSpPr/>
              <p:nvPr/>
            </p:nvGrpSpPr>
            <p:grpSpPr>
              <a:xfrm>
                <a:off x="1475656" y="2709910"/>
                <a:ext cx="1224136" cy="252028"/>
                <a:chOff x="4067944" y="2245432"/>
                <a:chExt cx="1224136" cy="252028"/>
              </a:xfrm>
              <a:grpFill/>
            </p:grpSpPr>
            <p:sp>
              <p:nvSpPr>
                <p:cNvPr id="134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35" name="Rectangle 40"/>
                <p:cNvSpPr>
                  <a:spLocks noChangeArrowheads="1"/>
                </p:cNvSpPr>
                <p:nvPr/>
              </p:nvSpPr>
              <p:spPr bwMode="auto">
                <a:xfrm>
                  <a:off x="4692013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36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37" name="Rectangle 39"/>
                <p:cNvSpPr>
                  <a:spLocks noChangeArrowheads="1"/>
                </p:cNvSpPr>
                <p:nvPr/>
              </p:nvSpPr>
              <p:spPr bwMode="auto">
                <a:xfrm>
                  <a:off x="5004048" y="2245432"/>
                  <a:ext cx="288032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</p:grpSp>
          <p:grpSp>
            <p:nvGrpSpPr>
              <p:cNvPr id="129" name="组合 128"/>
              <p:cNvGrpSpPr/>
              <p:nvPr/>
            </p:nvGrpSpPr>
            <p:grpSpPr>
              <a:xfrm>
                <a:off x="1475656" y="2961938"/>
                <a:ext cx="1224136" cy="252028"/>
                <a:chOff x="4067944" y="2245432"/>
                <a:chExt cx="1224136" cy="252028"/>
              </a:xfrm>
              <a:grpFill/>
            </p:grpSpPr>
            <p:sp>
              <p:nvSpPr>
                <p:cNvPr id="130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31" name="Rectangle 40"/>
                <p:cNvSpPr>
                  <a:spLocks noChangeArrowheads="1"/>
                </p:cNvSpPr>
                <p:nvPr/>
              </p:nvSpPr>
              <p:spPr bwMode="auto">
                <a:xfrm>
                  <a:off x="4692013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32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33" name="Rectangle 39"/>
                <p:cNvSpPr>
                  <a:spLocks noChangeArrowheads="1"/>
                </p:cNvSpPr>
                <p:nvPr/>
              </p:nvSpPr>
              <p:spPr bwMode="auto">
                <a:xfrm>
                  <a:off x="5004048" y="2245432"/>
                  <a:ext cx="288032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</p:grpSp>
        </p:grpSp>
        <p:grpSp>
          <p:nvGrpSpPr>
            <p:cNvPr id="138" name="组合 137"/>
            <p:cNvGrpSpPr/>
            <p:nvPr/>
          </p:nvGrpSpPr>
          <p:grpSpPr>
            <a:xfrm>
              <a:off x="4283968" y="2986661"/>
              <a:ext cx="1260620" cy="377914"/>
              <a:chOff x="1475656" y="2709910"/>
              <a:chExt cx="1224136" cy="504056"/>
            </a:xfrm>
            <a:grpFill/>
          </p:grpSpPr>
          <p:grpSp>
            <p:nvGrpSpPr>
              <p:cNvPr id="139" name="组合 138"/>
              <p:cNvGrpSpPr/>
              <p:nvPr/>
            </p:nvGrpSpPr>
            <p:grpSpPr>
              <a:xfrm>
                <a:off x="1475656" y="2709910"/>
                <a:ext cx="1224136" cy="252028"/>
                <a:chOff x="4067944" y="2245432"/>
                <a:chExt cx="1224136" cy="252028"/>
              </a:xfrm>
              <a:grpFill/>
            </p:grpSpPr>
            <p:sp>
              <p:nvSpPr>
                <p:cNvPr id="145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46" name="Rectangle 40"/>
                <p:cNvSpPr>
                  <a:spLocks noChangeArrowheads="1"/>
                </p:cNvSpPr>
                <p:nvPr/>
              </p:nvSpPr>
              <p:spPr bwMode="auto">
                <a:xfrm>
                  <a:off x="4692013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47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48" name="Rectangle 39"/>
                <p:cNvSpPr>
                  <a:spLocks noChangeArrowheads="1"/>
                </p:cNvSpPr>
                <p:nvPr/>
              </p:nvSpPr>
              <p:spPr bwMode="auto">
                <a:xfrm>
                  <a:off x="5004048" y="2245432"/>
                  <a:ext cx="288032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</p:grpSp>
          <p:grpSp>
            <p:nvGrpSpPr>
              <p:cNvPr id="140" name="组合 139"/>
              <p:cNvGrpSpPr/>
              <p:nvPr/>
            </p:nvGrpSpPr>
            <p:grpSpPr>
              <a:xfrm>
                <a:off x="1475656" y="2961938"/>
                <a:ext cx="1224136" cy="252028"/>
                <a:chOff x="4067944" y="2245432"/>
                <a:chExt cx="1224136" cy="252028"/>
              </a:xfrm>
              <a:grpFill/>
            </p:grpSpPr>
            <p:sp>
              <p:nvSpPr>
                <p:cNvPr id="141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42" name="Rectangle 40"/>
                <p:cNvSpPr>
                  <a:spLocks noChangeArrowheads="1"/>
                </p:cNvSpPr>
                <p:nvPr/>
              </p:nvSpPr>
              <p:spPr bwMode="auto">
                <a:xfrm>
                  <a:off x="4692013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43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44" name="Rectangle 39"/>
                <p:cNvSpPr>
                  <a:spLocks noChangeArrowheads="1"/>
                </p:cNvSpPr>
                <p:nvPr/>
              </p:nvSpPr>
              <p:spPr bwMode="auto">
                <a:xfrm>
                  <a:off x="5004048" y="2245432"/>
                  <a:ext cx="288032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</p:grpSp>
        </p:grpSp>
      </p:grpSp>
      <p:sp>
        <p:nvSpPr>
          <p:cNvPr id="151" name="文本框 150"/>
          <p:cNvSpPr txBox="1"/>
          <p:nvPr/>
        </p:nvSpPr>
        <p:spPr>
          <a:xfrm>
            <a:off x="2278771" y="1575498"/>
            <a:ext cx="1029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CPU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52" name="文本框 151"/>
          <p:cNvSpPr txBox="1"/>
          <p:nvPr/>
        </p:nvSpPr>
        <p:spPr>
          <a:xfrm>
            <a:off x="4283968" y="1563155"/>
            <a:ext cx="1207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Memory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cxnSp>
        <p:nvCxnSpPr>
          <p:cNvPr id="8" name="曲线连接符 7"/>
          <p:cNvCxnSpPr>
            <a:stCxn id="103" idx="1"/>
            <a:endCxn id="7" idx="2"/>
          </p:cNvCxnSpPr>
          <p:nvPr/>
        </p:nvCxnSpPr>
        <p:spPr>
          <a:xfrm rot="10800000" flipV="1">
            <a:off x="2241286" y="2392121"/>
            <a:ext cx="2186699" cy="807896"/>
          </a:xfrm>
          <a:prstGeom prst="curvedConnector4">
            <a:avLst>
              <a:gd name="adj1" fmla="val 30789"/>
              <a:gd name="adj2" fmla="val 128296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5827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计算示意</a:t>
            </a:r>
          </a:p>
        </p:txBody>
      </p:sp>
      <p:grpSp>
        <p:nvGrpSpPr>
          <p:cNvPr id="4" name="Group 36"/>
          <p:cNvGrpSpPr>
            <a:grpSpLocks/>
          </p:cNvGrpSpPr>
          <p:nvPr/>
        </p:nvGrpSpPr>
        <p:grpSpPr bwMode="auto">
          <a:xfrm>
            <a:off x="2031181" y="2885626"/>
            <a:ext cx="1260620" cy="314391"/>
            <a:chOff x="1840" y="2905"/>
            <a:chExt cx="1872" cy="480"/>
          </a:xfrm>
        </p:grpSpPr>
        <p:sp>
          <p:nvSpPr>
            <p:cNvPr id="5" name="Rectangle 41"/>
            <p:cNvSpPr>
              <a:spLocks noChangeArrowheads="1"/>
            </p:cNvSpPr>
            <p:nvPr/>
          </p:nvSpPr>
          <p:spPr bwMode="auto">
            <a:xfrm>
              <a:off x="2464" y="2905"/>
              <a:ext cx="624" cy="480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6" name="Rectangle 40"/>
            <p:cNvSpPr>
              <a:spLocks noChangeArrowheads="1"/>
            </p:cNvSpPr>
            <p:nvPr/>
          </p:nvSpPr>
          <p:spPr bwMode="auto">
            <a:xfrm>
              <a:off x="3088" y="2905"/>
              <a:ext cx="624" cy="480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7" name="Rectangle 39"/>
            <p:cNvSpPr>
              <a:spLocks noChangeArrowheads="1"/>
            </p:cNvSpPr>
            <p:nvPr/>
          </p:nvSpPr>
          <p:spPr bwMode="auto">
            <a:xfrm>
              <a:off x="1840" y="2905"/>
              <a:ext cx="624" cy="480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dirty="0"/>
                <a:t>25</a:t>
              </a:r>
            </a:p>
          </p:txBody>
        </p:sp>
      </p:grpSp>
      <p:sp>
        <p:nvSpPr>
          <p:cNvPr id="10" name="Rectangle 39"/>
          <p:cNvSpPr>
            <a:spLocks noChangeArrowheads="1"/>
          </p:cNvSpPr>
          <p:nvPr/>
        </p:nvSpPr>
        <p:spPr bwMode="auto">
          <a:xfrm>
            <a:off x="1692090" y="2271918"/>
            <a:ext cx="2159829" cy="1737709"/>
          </a:xfrm>
          <a:prstGeom prst="rect">
            <a:avLst/>
          </a:prstGeom>
          <a:noFill/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en-US" altLang="zh-CN" dirty="0"/>
          </a:p>
        </p:txBody>
      </p:sp>
      <p:grpSp>
        <p:nvGrpSpPr>
          <p:cNvPr id="27" name="组合 26"/>
          <p:cNvGrpSpPr/>
          <p:nvPr/>
        </p:nvGrpSpPr>
        <p:grpSpPr>
          <a:xfrm>
            <a:off x="2051185" y="3506069"/>
            <a:ext cx="1260620" cy="377914"/>
            <a:chOff x="1475656" y="2709908"/>
            <a:chExt cx="1224136" cy="504058"/>
          </a:xfrm>
        </p:grpSpPr>
        <p:grpSp>
          <p:nvGrpSpPr>
            <p:cNvPr id="19" name="组合 18"/>
            <p:cNvGrpSpPr/>
            <p:nvPr/>
          </p:nvGrpSpPr>
          <p:grpSpPr>
            <a:xfrm>
              <a:off x="1475656" y="2709908"/>
              <a:ext cx="1224136" cy="252030"/>
              <a:chOff x="4067944" y="2245430"/>
              <a:chExt cx="1224136" cy="252030"/>
            </a:xfrm>
          </p:grpSpPr>
          <p:sp>
            <p:nvSpPr>
              <p:cNvPr id="12" name="Rectangle 41"/>
              <p:cNvSpPr>
                <a:spLocks noChangeArrowheads="1"/>
              </p:cNvSpPr>
              <p:nvPr/>
            </p:nvSpPr>
            <p:spPr bwMode="auto">
              <a:xfrm>
                <a:off x="4379979" y="2245432"/>
                <a:ext cx="312035" cy="252028"/>
              </a:xfrm>
              <a:prstGeom prst="rect">
                <a:avLst/>
              </a:prstGeom>
              <a:solidFill>
                <a:srgbClr val="FFFF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zh-CN" dirty="0"/>
              </a:p>
            </p:txBody>
          </p:sp>
          <p:sp>
            <p:nvSpPr>
              <p:cNvPr id="13" name="Rectangle 40"/>
              <p:cNvSpPr>
                <a:spLocks noChangeArrowheads="1"/>
              </p:cNvSpPr>
              <p:nvPr/>
            </p:nvSpPr>
            <p:spPr bwMode="auto">
              <a:xfrm>
                <a:off x="4692014" y="2245430"/>
                <a:ext cx="312035" cy="252028"/>
              </a:xfrm>
              <a:prstGeom prst="rect">
                <a:avLst/>
              </a:prstGeom>
              <a:solidFill>
                <a:srgbClr val="FFFF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zh-CN" dirty="0"/>
              </a:p>
            </p:txBody>
          </p:sp>
          <p:sp>
            <p:nvSpPr>
              <p:cNvPr id="14" name="Rectangle 39"/>
              <p:cNvSpPr>
                <a:spLocks noChangeArrowheads="1"/>
              </p:cNvSpPr>
              <p:nvPr/>
            </p:nvSpPr>
            <p:spPr bwMode="auto">
              <a:xfrm>
                <a:off x="4067944" y="2245432"/>
                <a:ext cx="312035" cy="252028"/>
              </a:xfrm>
              <a:prstGeom prst="rect">
                <a:avLst/>
              </a:prstGeom>
              <a:solidFill>
                <a:srgbClr val="FFFF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zh-CN" dirty="0"/>
              </a:p>
            </p:txBody>
          </p:sp>
          <p:sp>
            <p:nvSpPr>
              <p:cNvPr id="18" name="Rectangle 39"/>
              <p:cNvSpPr>
                <a:spLocks noChangeArrowheads="1"/>
              </p:cNvSpPr>
              <p:nvPr/>
            </p:nvSpPr>
            <p:spPr bwMode="auto">
              <a:xfrm>
                <a:off x="5004048" y="2245432"/>
                <a:ext cx="288032" cy="252028"/>
              </a:xfrm>
              <a:prstGeom prst="rect">
                <a:avLst/>
              </a:prstGeom>
              <a:solidFill>
                <a:srgbClr val="FFFF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zh-CN" dirty="0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1475656" y="2961938"/>
              <a:ext cx="1224136" cy="252028"/>
              <a:chOff x="4067944" y="2245432"/>
              <a:chExt cx="1224136" cy="252028"/>
            </a:xfrm>
          </p:grpSpPr>
          <p:sp>
            <p:nvSpPr>
              <p:cNvPr id="21" name="Rectangle 41"/>
              <p:cNvSpPr>
                <a:spLocks noChangeArrowheads="1"/>
              </p:cNvSpPr>
              <p:nvPr/>
            </p:nvSpPr>
            <p:spPr bwMode="auto">
              <a:xfrm>
                <a:off x="4379979" y="2245432"/>
                <a:ext cx="312035" cy="252028"/>
              </a:xfrm>
              <a:prstGeom prst="rect">
                <a:avLst/>
              </a:prstGeom>
              <a:solidFill>
                <a:srgbClr val="FFFF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zh-CN" dirty="0"/>
              </a:p>
            </p:txBody>
          </p:sp>
          <p:sp>
            <p:nvSpPr>
              <p:cNvPr id="22" name="Rectangle 40"/>
              <p:cNvSpPr>
                <a:spLocks noChangeArrowheads="1"/>
              </p:cNvSpPr>
              <p:nvPr/>
            </p:nvSpPr>
            <p:spPr bwMode="auto">
              <a:xfrm>
                <a:off x="4692013" y="2245432"/>
                <a:ext cx="312035" cy="252028"/>
              </a:xfrm>
              <a:prstGeom prst="rect">
                <a:avLst/>
              </a:prstGeom>
              <a:solidFill>
                <a:srgbClr val="FFFF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zh-CN" dirty="0"/>
              </a:p>
            </p:txBody>
          </p:sp>
          <p:sp>
            <p:nvSpPr>
              <p:cNvPr id="23" name="Rectangle 39"/>
              <p:cNvSpPr>
                <a:spLocks noChangeArrowheads="1"/>
              </p:cNvSpPr>
              <p:nvPr/>
            </p:nvSpPr>
            <p:spPr bwMode="auto">
              <a:xfrm>
                <a:off x="4067944" y="2245432"/>
                <a:ext cx="312035" cy="252028"/>
              </a:xfrm>
              <a:prstGeom prst="rect">
                <a:avLst/>
              </a:prstGeom>
              <a:solidFill>
                <a:srgbClr val="FFFF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zh-CN" dirty="0"/>
              </a:p>
            </p:txBody>
          </p:sp>
          <p:sp>
            <p:nvSpPr>
              <p:cNvPr id="26" name="Rectangle 39"/>
              <p:cNvSpPr>
                <a:spLocks noChangeArrowheads="1"/>
              </p:cNvSpPr>
              <p:nvPr/>
            </p:nvSpPr>
            <p:spPr bwMode="auto">
              <a:xfrm>
                <a:off x="5004048" y="2245432"/>
                <a:ext cx="288032" cy="252028"/>
              </a:xfrm>
              <a:prstGeom prst="rect">
                <a:avLst/>
              </a:prstGeom>
              <a:solidFill>
                <a:srgbClr val="FFFF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zh-CN" dirty="0"/>
              </a:p>
            </p:txBody>
          </p:sp>
        </p:grpSp>
      </p:grpSp>
      <p:grpSp>
        <p:nvGrpSpPr>
          <p:cNvPr id="149" name="组合 148"/>
          <p:cNvGrpSpPr/>
          <p:nvPr/>
        </p:nvGrpSpPr>
        <p:grpSpPr>
          <a:xfrm>
            <a:off x="4427984" y="2271919"/>
            <a:ext cx="2016224" cy="2385781"/>
            <a:chOff x="4283968" y="1489348"/>
            <a:chExt cx="1260620" cy="1875227"/>
          </a:xfrm>
          <a:solidFill>
            <a:srgbClr val="FCFCFF"/>
          </a:solidFill>
        </p:grpSpPr>
        <p:grpSp>
          <p:nvGrpSpPr>
            <p:cNvPr id="94" name="组合 93"/>
            <p:cNvGrpSpPr/>
            <p:nvPr/>
          </p:nvGrpSpPr>
          <p:grpSpPr>
            <a:xfrm>
              <a:off x="4283968" y="1489348"/>
              <a:ext cx="1260620" cy="377914"/>
              <a:chOff x="1475656" y="2709910"/>
              <a:chExt cx="1224136" cy="504056"/>
            </a:xfrm>
            <a:grpFill/>
          </p:grpSpPr>
          <p:grpSp>
            <p:nvGrpSpPr>
              <p:cNvPr id="95" name="组合 94"/>
              <p:cNvGrpSpPr/>
              <p:nvPr/>
            </p:nvGrpSpPr>
            <p:grpSpPr>
              <a:xfrm>
                <a:off x="1475656" y="2709910"/>
                <a:ext cx="1224136" cy="252028"/>
                <a:chOff x="4067944" y="2245432"/>
                <a:chExt cx="1224136" cy="252028"/>
              </a:xfrm>
              <a:grpFill/>
            </p:grpSpPr>
            <p:sp>
              <p:nvSpPr>
                <p:cNvPr id="101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CN" dirty="0"/>
                    <a:t>b:15</a:t>
                  </a:r>
                </a:p>
              </p:txBody>
            </p:sp>
            <p:sp>
              <p:nvSpPr>
                <p:cNvPr id="102" name="Rectangle 40"/>
                <p:cNvSpPr>
                  <a:spLocks noChangeArrowheads="1"/>
                </p:cNvSpPr>
                <p:nvPr/>
              </p:nvSpPr>
              <p:spPr bwMode="auto">
                <a:xfrm>
                  <a:off x="4692013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03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CN" dirty="0"/>
                    <a:t>a:10</a:t>
                  </a:r>
                </a:p>
              </p:txBody>
            </p:sp>
            <p:sp>
              <p:nvSpPr>
                <p:cNvPr id="104" name="Rectangle 39"/>
                <p:cNvSpPr>
                  <a:spLocks noChangeArrowheads="1"/>
                </p:cNvSpPr>
                <p:nvPr/>
              </p:nvSpPr>
              <p:spPr bwMode="auto">
                <a:xfrm>
                  <a:off x="5004048" y="2245432"/>
                  <a:ext cx="288032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</p:grpSp>
          <p:grpSp>
            <p:nvGrpSpPr>
              <p:cNvPr id="96" name="组合 95"/>
              <p:cNvGrpSpPr/>
              <p:nvPr/>
            </p:nvGrpSpPr>
            <p:grpSpPr>
              <a:xfrm>
                <a:off x="1475656" y="2961938"/>
                <a:ext cx="1224136" cy="252028"/>
                <a:chOff x="4067944" y="2245432"/>
                <a:chExt cx="1224136" cy="252028"/>
              </a:xfrm>
              <a:grpFill/>
            </p:grpSpPr>
            <p:sp>
              <p:nvSpPr>
                <p:cNvPr id="97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98" name="Rectangle 40"/>
                <p:cNvSpPr>
                  <a:spLocks noChangeArrowheads="1"/>
                </p:cNvSpPr>
                <p:nvPr/>
              </p:nvSpPr>
              <p:spPr bwMode="auto">
                <a:xfrm>
                  <a:off x="4692013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99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00" name="Rectangle 39"/>
                <p:cNvSpPr>
                  <a:spLocks noChangeArrowheads="1"/>
                </p:cNvSpPr>
                <p:nvPr/>
              </p:nvSpPr>
              <p:spPr bwMode="auto">
                <a:xfrm>
                  <a:off x="5004048" y="2245432"/>
                  <a:ext cx="288032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</p:grpSp>
        </p:grpSp>
        <p:grpSp>
          <p:nvGrpSpPr>
            <p:cNvPr id="105" name="组合 104"/>
            <p:cNvGrpSpPr/>
            <p:nvPr/>
          </p:nvGrpSpPr>
          <p:grpSpPr>
            <a:xfrm>
              <a:off x="4283968" y="1867262"/>
              <a:ext cx="1260620" cy="377914"/>
              <a:chOff x="1475656" y="2709910"/>
              <a:chExt cx="1224136" cy="504056"/>
            </a:xfrm>
            <a:grpFill/>
          </p:grpSpPr>
          <p:grpSp>
            <p:nvGrpSpPr>
              <p:cNvPr id="106" name="组合 105"/>
              <p:cNvGrpSpPr/>
              <p:nvPr/>
            </p:nvGrpSpPr>
            <p:grpSpPr>
              <a:xfrm>
                <a:off x="1475656" y="2709910"/>
                <a:ext cx="1224136" cy="252028"/>
                <a:chOff x="4067944" y="2245432"/>
                <a:chExt cx="1224136" cy="252028"/>
              </a:xfrm>
              <a:grpFill/>
            </p:grpSpPr>
            <p:sp>
              <p:nvSpPr>
                <p:cNvPr id="112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13" name="Rectangle 40"/>
                <p:cNvSpPr>
                  <a:spLocks noChangeArrowheads="1"/>
                </p:cNvSpPr>
                <p:nvPr/>
              </p:nvSpPr>
              <p:spPr bwMode="auto">
                <a:xfrm>
                  <a:off x="4692013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14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15" name="Rectangle 39"/>
                <p:cNvSpPr>
                  <a:spLocks noChangeArrowheads="1"/>
                </p:cNvSpPr>
                <p:nvPr/>
              </p:nvSpPr>
              <p:spPr bwMode="auto">
                <a:xfrm>
                  <a:off x="5004048" y="2245432"/>
                  <a:ext cx="288032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</p:grpSp>
          <p:grpSp>
            <p:nvGrpSpPr>
              <p:cNvPr id="107" name="组合 106"/>
              <p:cNvGrpSpPr/>
              <p:nvPr/>
            </p:nvGrpSpPr>
            <p:grpSpPr>
              <a:xfrm>
                <a:off x="1475656" y="2961938"/>
                <a:ext cx="1224136" cy="252028"/>
                <a:chOff x="4067944" y="2245432"/>
                <a:chExt cx="1224136" cy="252028"/>
              </a:xfrm>
              <a:grpFill/>
            </p:grpSpPr>
            <p:sp>
              <p:nvSpPr>
                <p:cNvPr id="108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09" name="Rectangle 40"/>
                <p:cNvSpPr>
                  <a:spLocks noChangeArrowheads="1"/>
                </p:cNvSpPr>
                <p:nvPr/>
              </p:nvSpPr>
              <p:spPr bwMode="auto">
                <a:xfrm>
                  <a:off x="4692013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10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11" name="Rectangle 39"/>
                <p:cNvSpPr>
                  <a:spLocks noChangeArrowheads="1"/>
                </p:cNvSpPr>
                <p:nvPr/>
              </p:nvSpPr>
              <p:spPr bwMode="auto">
                <a:xfrm>
                  <a:off x="5004048" y="2245432"/>
                  <a:ext cx="288032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</p:grpSp>
        </p:grpSp>
        <p:grpSp>
          <p:nvGrpSpPr>
            <p:cNvPr id="116" name="组合 115"/>
            <p:cNvGrpSpPr/>
            <p:nvPr/>
          </p:nvGrpSpPr>
          <p:grpSpPr>
            <a:xfrm>
              <a:off x="4283968" y="2236905"/>
              <a:ext cx="1260620" cy="377914"/>
              <a:chOff x="1475656" y="2709910"/>
              <a:chExt cx="1224136" cy="504056"/>
            </a:xfrm>
            <a:grpFill/>
          </p:grpSpPr>
          <p:grpSp>
            <p:nvGrpSpPr>
              <p:cNvPr id="117" name="组合 116"/>
              <p:cNvGrpSpPr/>
              <p:nvPr/>
            </p:nvGrpSpPr>
            <p:grpSpPr>
              <a:xfrm>
                <a:off x="1475656" y="2709910"/>
                <a:ext cx="1224136" cy="252028"/>
                <a:chOff x="4067944" y="2245432"/>
                <a:chExt cx="1224136" cy="252028"/>
              </a:xfrm>
              <a:grpFill/>
            </p:grpSpPr>
            <p:sp>
              <p:nvSpPr>
                <p:cNvPr id="123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24" name="Rectangle 40"/>
                <p:cNvSpPr>
                  <a:spLocks noChangeArrowheads="1"/>
                </p:cNvSpPr>
                <p:nvPr/>
              </p:nvSpPr>
              <p:spPr bwMode="auto">
                <a:xfrm>
                  <a:off x="4692013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25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26" name="Rectangle 39"/>
                <p:cNvSpPr>
                  <a:spLocks noChangeArrowheads="1"/>
                </p:cNvSpPr>
                <p:nvPr/>
              </p:nvSpPr>
              <p:spPr bwMode="auto">
                <a:xfrm>
                  <a:off x="5004048" y="2245432"/>
                  <a:ext cx="288032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</p:grpSp>
          <p:grpSp>
            <p:nvGrpSpPr>
              <p:cNvPr id="118" name="组合 117"/>
              <p:cNvGrpSpPr/>
              <p:nvPr/>
            </p:nvGrpSpPr>
            <p:grpSpPr>
              <a:xfrm>
                <a:off x="1475656" y="2961938"/>
                <a:ext cx="1224136" cy="252028"/>
                <a:chOff x="4067944" y="2245432"/>
                <a:chExt cx="1224136" cy="252028"/>
              </a:xfrm>
              <a:grpFill/>
            </p:grpSpPr>
            <p:sp>
              <p:nvSpPr>
                <p:cNvPr id="119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20" name="Rectangle 40"/>
                <p:cNvSpPr>
                  <a:spLocks noChangeArrowheads="1"/>
                </p:cNvSpPr>
                <p:nvPr/>
              </p:nvSpPr>
              <p:spPr bwMode="auto">
                <a:xfrm>
                  <a:off x="4692013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21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22" name="Rectangle 39"/>
                <p:cNvSpPr>
                  <a:spLocks noChangeArrowheads="1"/>
                </p:cNvSpPr>
                <p:nvPr/>
              </p:nvSpPr>
              <p:spPr bwMode="auto">
                <a:xfrm>
                  <a:off x="5004048" y="2245432"/>
                  <a:ext cx="288032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</p:grpSp>
        </p:grpSp>
        <p:grpSp>
          <p:nvGrpSpPr>
            <p:cNvPr id="127" name="组合 126"/>
            <p:cNvGrpSpPr/>
            <p:nvPr/>
          </p:nvGrpSpPr>
          <p:grpSpPr>
            <a:xfrm>
              <a:off x="4283968" y="2607912"/>
              <a:ext cx="1260620" cy="377914"/>
              <a:chOff x="1475656" y="2709910"/>
              <a:chExt cx="1224136" cy="504056"/>
            </a:xfrm>
            <a:grpFill/>
          </p:grpSpPr>
          <p:grpSp>
            <p:nvGrpSpPr>
              <p:cNvPr id="128" name="组合 127"/>
              <p:cNvGrpSpPr/>
              <p:nvPr/>
            </p:nvGrpSpPr>
            <p:grpSpPr>
              <a:xfrm>
                <a:off x="1475656" y="2709910"/>
                <a:ext cx="1224136" cy="252028"/>
                <a:chOff x="4067944" y="2245432"/>
                <a:chExt cx="1224136" cy="252028"/>
              </a:xfrm>
              <a:grpFill/>
            </p:grpSpPr>
            <p:sp>
              <p:nvSpPr>
                <p:cNvPr id="134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35" name="Rectangle 40"/>
                <p:cNvSpPr>
                  <a:spLocks noChangeArrowheads="1"/>
                </p:cNvSpPr>
                <p:nvPr/>
              </p:nvSpPr>
              <p:spPr bwMode="auto">
                <a:xfrm>
                  <a:off x="4692013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36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37" name="Rectangle 39"/>
                <p:cNvSpPr>
                  <a:spLocks noChangeArrowheads="1"/>
                </p:cNvSpPr>
                <p:nvPr/>
              </p:nvSpPr>
              <p:spPr bwMode="auto">
                <a:xfrm>
                  <a:off x="5004048" y="2245432"/>
                  <a:ext cx="288032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</p:grpSp>
          <p:grpSp>
            <p:nvGrpSpPr>
              <p:cNvPr id="129" name="组合 128"/>
              <p:cNvGrpSpPr/>
              <p:nvPr/>
            </p:nvGrpSpPr>
            <p:grpSpPr>
              <a:xfrm>
                <a:off x="1475656" y="2961938"/>
                <a:ext cx="1224136" cy="252028"/>
                <a:chOff x="4067944" y="2245432"/>
                <a:chExt cx="1224136" cy="252028"/>
              </a:xfrm>
              <a:grpFill/>
            </p:grpSpPr>
            <p:sp>
              <p:nvSpPr>
                <p:cNvPr id="130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31" name="Rectangle 40"/>
                <p:cNvSpPr>
                  <a:spLocks noChangeArrowheads="1"/>
                </p:cNvSpPr>
                <p:nvPr/>
              </p:nvSpPr>
              <p:spPr bwMode="auto">
                <a:xfrm>
                  <a:off x="4692013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32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33" name="Rectangle 39"/>
                <p:cNvSpPr>
                  <a:spLocks noChangeArrowheads="1"/>
                </p:cNvSpPr>
                <p:nvPr/>
              </p:nvSpPr>
              <p:spPr bwMode="auto">
                <a:xfrm>
                  <a:off x="5004048" y="2245432"/>
                  <a:ext cx="288032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</p:grpSp>
        </p:grpSp>
        <p:grpSp>
          <p:nvGrpSpPr>
            <p:cNvPr id="138" name="组合 137"/>
            <p:cNvGrpSpPr/>
            <p:nvPr/>
          </p:nvGrpSpPr>
          <p:grpSpPr>
            <a:xfrm>
              <a:off x="4283968" y="2986661"/>
              <a:ext cx="1260620" cy="377914"/>
              <a:chOff x="1475656" y="2709910"/>
              <a:chExt cx="1224136" cy="504056"/>
            </a:xfrm>
            <a:grpFill/>
          </p:grpSpPr>
          <p:grpSp>
            <p:nvGrpSpPr>
              <p:cNvPr id="139" name="组合 138"/>
              <p:cNvGrpSpPr/>
              <p:nvPr/>
            </p:nvGrpSpPr>
            <p:grpSpPr>
              <a:xfrm>
                <a:off x="1475656" y="2709910"/>
                <a:ext cx="1224136" cy="252028"/>
                <a:chOff x="4067944" y="2245432"/>
                <a:chExt cx="1224136" cy="252028"/>
              </a:xfrm>
              <a:grpFill/>
            </p:grpSpPr>
            <p:sp>
              <p:nvSpPr>
                <p:cNvPr id="145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46" name="Rectangle 40"/>
                <p:cNvSpPr>
                  <a:spLocks noChangeArrowheads="1"/>
                </p:cNvSpPr>
                <p:nvPr/>
              </p:nvSpPr>
              <p:spPr bwMode="auto">
                <a:xfrm>
                  <a:off x="4692013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47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48" name="Rectangle 39"/>
                <p:cNvSpPr>
                  <a:spLocks noChangeArrowheads="1"/>
                </p:cNvSpPr>
                <p:nvPr/>
              </p:nvSpPr>
              <p:spPr bwMode="auto">
                <a:xfrm>
                  <a:off x="5004048" y="2245432"/>
                  <a:ext cx="288032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</p:grpSp>
          <p:grpSp>
            <p:nvGrpSpPr>
              <p:cNvPr id="140" name="组合 139"/>
              <p:cNvGrpSpPr/>
              <p:nvPr/>
            </p:nvGrpSpPr>
            <p:grpSpPr>
              <a:xfrm>
                <a:off x="1475656" y="2961938"/>
                <a:ext cx="1224136" cy="252028"/>
                <a:chOff x="4067944" y="2245432"/>
                <a:chExt cx="1224136" cy="252028"/>
              </a:xfrm>
              <a:grpFill/>
            </p:grpSpPr>
            <p:sp>
              <p:nvSpPr>
                <p:cNvPr id="141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42" name="Rectangle 40"/>
                <p:cNvSpPr>
                  <a:spLocks noChangeArrowheads="1"/>
                </p:cNvSpPr>
                <p:nvPr/>
              </p:nvSpPr>
              <p:spPr bwMode="auto">
                <a:xfrm>
                  <a:off x="4692013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43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44" name="Rectangle 39"/>
                <p:cNvSpPr>
                  <a:spLocks noChangeArrowheads="1"/>
                </p:cNvSpPr>
                <p:nvPr/>
              </p:nvSpPr>
              <p:spPr bwMode="auto">
                <a:xfrm>
                  <a:off x="5004048" y="2245432"/>
                  <a:ext cx="288032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</p:grpSp>
        </p:grpSp>
      </p:grpSp>
      <p:sp>
        <p:nvSpPr>
          <p:cNvPr id="151" name="文本框 150"/>
          <p:cNvSpPr txBox="1"/>
          <p:nvPr/>
        </p:nvSpPr>
        <p:spPr>
          <a:xfrm>
            <a:off x="2278771" y="1575498"/>
            <a:ext cx="1029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CPU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52" name="文本框 151"/>
          <p:cNvSpPr txBox="1"/>
          <p:nvPr/>
        </p:nvSpPr>
        <p:spPr>
          <a:xfrm>
            <a:off x="4283968" y="1563155"/>
            <a:ext cx="1207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Memory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cxnSp>
        <p:nvCxnSpPr>
          <p:cNvPr id="8" name="曲线连接符 7"/>
          <p:cNvCxnSpPr>
            <a:stCxn id="101" idx="0"/>
            <a:endCxn id="7" idx="0"/>
          </p:cNvCxnSpPr>
          <p:nvPr/>
        </p:nvCxnSpPr>
        <p:spPr>
          <a:xfrm rot="16200000" flipH="1" flipV="1">
            <a:off x="3413236" y="1099967"/>
            <a:ext cx="613707" cy="2957609"/>
          </a:xfrm>
          <a:prstGeom prst="curvedConnector3">
            <a:avLst>
              <a:gd name="adj1" fmla="val -37249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7151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计算示意</a:t>
            </a:r>
          </a:p>
        </p:txBody>
      </p:sp>
      <p:grpSp>
        <p:nvGrpSpPr>
          <p:cNvPr id="4" name="Group 36"/>
          <p:cNvGrpSpPr>
            <a:grpSpLocks/>
          </p:cNvGrpSpPr>
          <p:nvPr/>
        </p:nvGrpSpPr>
        <p:grpSpPr bwMode="auto">
          <a:xfrm>
            <a:off x="2031181" y="2885626"/>
            <a:ext cx="1260620" cy="314391"/>
            <a:chOff x="1840" y="2905"/>
            <a:chExt cx="1872" cy="480"/>
          </a:xfrm>
        </p:grpSpPr>
        <p:sp>
          <p:nvSpPr>
            <p:cNvPr id="5" name="Rectangle 41"/>
            <p:cNvSpPr>
              <a:spLocks noChangeArrowheads="1"/>
            </p:cNvSpPr>
            <p:nvPr/>
          </p:nvSpPr>
          <p:spPr bwMode="auto">
            <a:xfrm>
              <a:off x="2464" y="2905"/>
              <a:ext cx="624" cy="480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6" name="Rectangle 40"/>
            <p:cNvSpPr>
              <a:spLocks noChangeArrowheads="1"/>
            </p:cNvSpPr>
            <p:nvPr/>
          </p:nvSpPr>
          <p:spPr bwMode="auto">
            <a:xfrm>
              <a:off x="3088" y="2905"/>
              <a:ext cx="624" cy="480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7" name="Rectangle 39"/>
            <p:cNvSpPr>
              <a:spLocks noChangeArrowheads="1"/>
            </p:cNvSpPr>
            <p:nvPr/>
          </p:nvSpPr>
          <p:spPr bwMode="auto">
            <a:xfrm>
              <a:off x="1840" y="2905"/>
              <a:ext cx="624" cy="480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dirty="0"/>
                <a:t>25</a:t>
              </a:r>
            </a:p>
          </p:txBody>
        </p:sp>
      </p:grpSp>
      <p:sp>
        <p:nvSpPr>
          <p:cNvPr id="10" name="Rectangle 39"/>
          <p:cNvSpPr>
            <a:spLocks noChangeArrowheads="1"/>
          </p:cNvSpPr>
          <p:nvPr/>
        </p:nvSpPr>
        <p:spPr bwMode="auto">
          <a:xfrm>
            <a:off x="1692090" y="2271918"/>
            <a:ext cx="2159829" cy="1737709"/>
          </a:xfrm>
          <a:prstGeom prst="rect">
            <a:avLst/>
          </a:prstGeom>
          <a:noFill/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en-US" altLang="zh-CN" dirty="0"/>
          </a:p>
        </p:txBody>
      </p:sp>
      <p:grpSp>
        <p:nvGrpSpPr>
          <p:cNvPr id="27" name="组合 26"/>
          <p:cNvGrpSpPr/>
          <p:nvPr/>
        </p:nvGrpSpPr>
        <p:grpSpPr>
          <a:xfrm>
            <a:off x="2051185" y="3506069"/>
            <a:ext cx="1260620" cy="377914"/>
            <a:chOff x="1475656" y="2709908"/>
            <a:chExt cx="1224136" cy="504058"/>
          </a:xfrm>
        </p:grpSpPr>
        <p:grpSp>
          <p:nvGrpSpPr>
            <p:cNvPr id="19" name="组合 18"/>
            <p:cNvGrpSpPr/>
            <p:nvPr/>
          </p:nvGrpSpPr>
          <p:grpSpPr>
            <a:xfrm>
              <a:off x="1475656" y="2709908"/>
              <a:ext cx="1224136" cy="252030"/>
              <a:chOff x="4067944" y="2245430"/>
              <a:chExt cx="1224136" cy="252030"/>
            </a:xfrm>
          </p:grpSpPr>
          <p:sp>
            <p:nvSpPr>
              <p:cNvPr id="12" name="Rectangle 41"/>
              <p:cNvSpPr>
                <a:spLocks noChangeArrowheads="1"/>
              </p:cNvSpPr>
              <p:nvPr/>
            </p:nvSpPr>
            <p:spPr bwMode="auto">
              <a:xfrm>
                <a:off x="4379979" y="2245432"/>
                <a:ext cx="312035" cy="252028"/>
              </a:xfrm>
              <a:prstGeom prst="rect">
                <a:avLst/>
              </a:prstGeom>
              <a:solidFill>
                <a:srgbClr val="FFFF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zh-CN" dirty="0"/>
              </a:p>
            </p:txBody>
          </p:sp>
          <p:sp>
            <p:nvSpPr>
              <p:cNvPr id="13" name="Rectangle 40"/>
              <p:cNvSpPr>
                <a:spLocks noChangeArrowheads="1"/>
              </p:cNvSpPr>
              <p:nvPr/>
            </p:nvSpPr>
            <p:spPr bwMode="auto">
              <a:xfrm>
                <a:off x="4692014" y="2245430"/>
                <a:ext cx="312035" cy="252028"/>
              </a:xfrm>
              <a:prstGeom prst="rect">
                <a:avLst/>
              </a:prstGeom>
              <a:solidFill>
                <a:srgbClr val="FFFF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zh-CN" dirty="0"/>
              </a:p>
            </p:txBody>
          </p:sp>
          <p:sp>
            <p:nvSpPr>
              <p:cNvPr id="14" name="Rectangle 39"/>
              <p:cNvSpPr>
                <a:spLocks noChangeArrowheads="1"/>
              </p:cNvSpPr>
              <p:nvPr/>
            </p:nvSpPr>
            <p:spPr bwMode="auto">
              <a:xfrm>
                <a:off x="4067944" y="2245432"/>
                <a:ext cx="312035" cy="252028"/>
              </a:xfrm>
              <a:prstGeom prst="rect">
                <a:avLst/>
              </a:prstGeom>
              <a:solidFill>
                <a:srgbClr val="FFFF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zh-CN" dirty="0"/>
              </a:p>
            </p:txBody>
          </p:sp>
          <p:sp>
            <p:nvSpPr>
              <p:cNvPr id="18" name="Rectangle 39"/>
              <p:cNvSpPr>
                <a:spLocks noChangeArrowheads="1"/>
              </p:cNvSpPr>
              <p:nvPr/>
            </p:nvSpPr>
            <p:spPr bwMode="auto">
              <a:xfrm>
                <a:off x="5004048" y="2245432"/>
                <a:ext cx="288032" cy="252028"/>
              </a:xfrm>
              <a:prstGeom prst="rect">
                <a:avLst/>
              </a:prstGeom>
              <a:solidFill>
                <a:srgbClr val="FFFF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zh-CN" dirty="0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1475656" y="2961938"/>
              <a:ext cx="1224136" cy="252028"/>
              <a:chOff x="4067944" y="2245432"/>
              <a:chExt cx="1224136" cy="252028"/>
            </a:xfrm>
          </p:grpSpPr>
          <p:sp>
            <p:nvSpPr>
              <p:cNvPr id="21" name="Rectangle 41"/>
              <p:cNvSpPr>
                <a:spLocks noChangeArrowheads="1"/>
              </p:cNvSpPr>
              <p:nvPr/>
            </p:nvSpPr>
            <p:spPr bwMode="auto">
              <a:xfrm>
                <a:off x="4379979" y="2245432"/>
                <a:ext cx="312035" cy="252028"/>
              </a:xfrm>
              <a:prstGeom prst="rect">
                <a:avLst/>
              </a:prstGeom>
              <a:solidFill>
                <a:srgbClr val="FFFF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zh-CN" dirty="0"/>
              </a:p>
            </p:txBody>
          </p:sp>
          <p:sp>
            <p:nvSpPr>
              <p:cNvPr id="22" name="Rectangle 40"/>
              <p:cNvSpPr>
                <a:spLocks noChangeArrowheads="1"/>
              </p:cNvSpPr>
              <p:nvPr/>
            </p:nvSpPr>
            <p:spPr bwMode="auto">
              <a:xfrm>
                <a:off x="4692013" y="2245432"/>
                <a:ext cx="312035" cy="252028"/>
              </a:xfrm>
              <a:prstGeom prst="rect">
                <a:avLst/>
              </a:prstGeom>
              <a:solidFill>
                <a:srgbClr val="FFFF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zh-CN" dirty="0"/>
              </a:p>
            </p:txBody>
          </p:sp>
          <p:sp>
            <p:nvSpPr>
              <p:cNvPr id="23" name="Rectangle 39"/>
              <p:cNvSpPr>
                <a:spLocks noChangeArrowheads="1"/>
              </p:cNvSpPr>
              <p:nvPr/>
            </p:nvSpPr>
            <p:spPr bwMode="auto">
              <a:xfrm>
                <a:off x="4067944" y="2245432"/>
                <a:ext cx="312035" cy="252028"/>
              </a:xfrm>
              <a:prstGeom prst="rect">
                <a:avLst/>
              </a:prstGeom>
              <a:solidFill>
                <a:srgbClr val="FFFF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zh-CN" dirty="0"/>
              </a:p>
            </p:txBody>
          </p:sp>
          <p:sp>
            <p:nvSpPr>
              <p:cNvPr id="26" name="Rectangle 39"/>
              <p:cNvSpPr>
                <a:spLocks noChangeArrowheads="1"/>
              </p:cNvSpPr>
              <p:nvPr/>
            </p:nvSpPr>
            <p:spPr bwMode="auto">
              <a:xfrm>
                <a:off x="5004048" y="2245432"/>
                <a:ext cx="288032" cy="252028"/>
              </a:xfrm>
              <a:prstGeom prst="rect">
                <a:avLst/>
              </a:prstGeom>
              <a:solidFill>
                <a:srgbClr val="FFFF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zh-CN" dirty="0"/>
              </a:p>
            </p:txBody>
          </p:sp>
        </p:grpSp>
      </p:grpSp>
      <p:grpSp>
        <p:nvGrpSpPr>
          <p:cNvPr id="149" name="组合 148"/>
          <p:cNvGrpSpPr/>
          <p:nvPr/>
        </p:nvGrpSpPr>
        <p:grpSpPr>
          <a:xfrm>
            <a:off x="4427984" y="2271919"/>
            <a:ext cx="2016224" cy="2385781"/>
            <a:chOff x="4283968" y="1489348"/>
            <a:chExt cx="1260620" cy="1875227"/>
          </a:xfrm>
          <a:solidFill>
            <a:srgbClr val="FCFCFF"/>
          </a:solidFill>
        </p:grpSpPr>
        <p:grpSp>
          <p:nvGrpSpPr>
            <p:cNvPr id="94" name="组合 93"/>
            <p:cNvGrpSpPr/>
            <p:nvPr/>
          </p:nvGrpSpPr>
          <p:grpSpPr>
            <a:xfrm>
              <a:off x="4283968" y="1489348"/>
              <a:ext cx="1260620" cy="377914"/>
              <a:chOff x="1475656" y="2709910"/>
              <a:chExt cx="1224136" cy="504056"/>
            </a:xfrm>
            <a:grpFill/>
          </p:grpSpPr>
          <p:grpSp>
            <p:nvGrpSpPr>
              <p:cNvPr id="95" name="组合 94"/>
              <p:cNvGrpSpPr/>
              <p:nvPr/>
            </p:nvGrpSpPr>
            <p:grpSpPr>
              <a:xfrm>
                <a:off x="1475656" y="2709910"/>
                <a:ext cx="1224136" cy="252028"/>
                <a:chOff x="4067944" y="2245432"/>
                <a:chExt cx="1224136" cy="252028"/>
              </a:xfrm>
              <a:grpFill/>
            </p:grpSpPr>
            <p:sp>
              <p:nvSpPr>
                <p:cNvPr id="101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CN" dirty="0"/>
                    <a:t>b:15</a:t>
                  </a:r>
                </a:p>
              </p:txBody>
            </p:sp>
            <p:sp>
              <p:nvSpPr>
                <p:cNvPr id="102" name="Rectangle 40"/>
                <p:cNvSpPr>
                  <a:spLocks noChangeArrowheads="1"/>
                </p:cNvSpPr>
                <p:nvPr/>
              </p:nvSpPr>
              <p:spPr bwMode="auto">
                <a:xfrm>
                  <a:off x="4692013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CN" dirty="0"/>
                    <a:t>sum</a:t>
                  </a:r>
                </a:p>
              </p:txBody>
            </p:sp>
            <p:sp>
              <p:nvSpPr>
                <p:cNvPr id="103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CN" dirty="0"/>
                    <a:t>a:10</a:t>
                  </a:r>
                </a:p>
              </p:txBody>
            </p:sp>
            <p:sp>
              <p:nvSpPr>
                <p:cNvPr id="104" name="Rectangle 39"/>
                <p:cNvSpPr>
                  <a:spLocks noChangeArrowheads="1"/>
                </p:cNvSpPr>
                <p:nvPr/>
              </p:nvSpPr>
              <p:spPr bwMode="auto">
                <a:xfrm>
                  <a:off x="5004048" y="2245432"/>
                  <a:ext cx="288032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</p:grpSp>
          <p:grpSp>
            <p:nvGrpSpPr>
              <p:cNvPr id="96" name="组合 95"/>
              <p:cNvGrpSpPr/>
              <p:nvPr/>
            </p:nvGrpSpPr>
            <p:grpSpPr>
              <a:xfrm>
                <a:off x="1475656" y="2961938"/>
                <a:ext cx="1224136" cy="252028"/>
                <a:chOff x="4067944" y="2245432"/>
                <a:chExt cx="1224136" cy="252028"/>
              </a:xfrm>
              <a:grpFill/>
            </p:grpSpPr>
            <p:sp>
              <p:nvSpPr>
                <p:cNvPr id="97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98" name="Rectangle 40"/>
                <p:cNvSpPr>
                  <a:spLocks noChangeArrowheads="1"/>
                </p:cNvSpPr>
                <p:nvPr/>
              </p:nvSpPr>
              <p:spPr bwMode="auto">
                <a:xfrm>
                  <a:off x="4692013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99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00" name="Rectangle 39"/>
                <p:cNvSpPr>
                  <a:spLocks noChangeArrowheads="1"/>
                </p:cNvSpPr>
                <p:nvPr/>
              </p:nvSpPr>
              <p:spPr bwMode="auto">
                <a:xfrm>
                  <a:off x="5004048" y="2245432"/>
                  <a:ext cx="288032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</p:grpSp>
        </p:grpSp>
        <p:grpSp>
          <p:nvGrpSpPr>
            <p:cNvPr id="105" name="组合 104"/>
            <p:cNvGrpSpPr/>
            <p:nvPr/>
          </p:nvGrpSpPr>
          <p:grpSpPr>
            <a:xfrm>
              <a:off x="4283968" y="1867262"/>
              <a:ext cx="1260620" cy="377914"/>
              <a:chOff x="1475656" y="2709910"/>
              <a:chExt cx="1224136" cy="504056"/>
            </a:xfrm>
            <a:grpFill/>
          </p:grpSpPr>
          <p:grpSp>
            <p:nvGrpSpPr>
              <p:cNvPr id="106" name="组合 105"/>
              <p:cNvGrpSpPr/>
              <p:nvPr/>
            </p:nvGrpSpPr>
            <p:grpSpPr>
              <a:xfrm>
                <a:off x="1475656" y="2709910"/>
                <a:ext cx="1224136" cy="252028"/>
                <a:chOff x="4067944" y="2245432"/>
                <a:chExt cx="1224136" cy="252028"/>
              </a:xfrm>
              <a:grpFill/>
            </p:grpSpPr>
            <p:sp>
              <p:nvSpPr>
                <p:cNvPr id="112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13" name="Rectangle 40"/>
                <p:cNvSpPr>
                  <a:spLocks noChangeArrowheads="1"/>
                </p:cNvSpPr>
                <p:nvPr/>
              </p:nvSpPr>
              <p:spPr bwMode="auto">
                <a:xfrm>
                  <a:off x="4692013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14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15" name="Rectangle 39"/>
                <p:cNvSpPr>
                  <a:spLocks noChangeArrowheads="1"/>
                </p:cNvSpPr>
                <p:nvPr/>
              </p:nvSpPr>
              <p:spPr bwMode="auto">
                <a:xfrm>
                  <a:off x="5004048" y="2245432"/>
                  <a:ext cx="288032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</p:grpSp>
          <p:grpSp>
            <p:nvGrpSpPr>
              <p:cNvPr id="107" name="组合 106"/>
              <p:cNvGrpSpPr/>
              <p:nvPr/>
            </p:nvGrpSpPr>
            <p:grpSpPr>
              <a:xfrm>
                <a:off x="1475656" y="2961938"/>
                <a:ext cx="1224136" cy="252028"/>
                <a:chOff x="4067944" y="2245432"/>
                <a:chExt cx="1224136" cy="252028"/>
              </a:xfrm>
              <a:grpFill/>
            </p:grpSpPr>
            <p:sp>
              <p:nvSpPr>
                <p:cNvPr id="108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09" name="Rectangle 40"/>
                <p:cNvSpPr>
                  <a:spLocks noChangeArrowheads="1"/>
                </p:cNvSpPr>
                <p:nvPr/>
              </p:nvSpPr>
              <p:spPr bwMode="auto">
                <a:xfrm>
                  <a:off x="4692013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10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11" name="Rectangle 39"/>
                <p:cNvSpPr>
                  <a:spLocks noChangeArrowheads="1"/>
                </p:cNvSpPr>
                <p:nvPr/>
              </p:nvSpPr>
              <p:spPr bwMode="auto">
                <a:xfrm>
                  <a:off x="5004048" y="2245432"/>
                  <a:ext cx="288032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</p:grpSp>
        </p:grpSp>
        <p:grpSp>
          <p:nvGrpSpPr>
            <p:cNvPr id="116" name="组合 115"/>
            <p:cNvGrpSpPr/>
            <p:nvPr/>
          </p:nvGrpSpPr>
          <p:grpSpPr>
            <a:xfrm>
              <a:off x="4283968" y="2236905"/>
              <a:ext cx="1260620" cy="377914"/>
              <a:chOff x="1475656" y="2709910"/>
              <a:chExt cx="1224136" cy="504056"/>
            </a:xfrm>
            <a:grpFill/>
          </p:grpSpPr>
          <p:grpSp>
            <p:nvGrpSpPr>
              <p:cNvPr id="117" name="组合 116"/>
              <p:cNvGrpSpPr/>
              <p:nvPr/>
            </p:nvGrpSpPr>
            <p:grpSpPr>
              <a:xfrm>
                <a:off x="1475656" y="2709910"/>
                <a:ext cx="1224136" cy="252028"/>
                <a:chOff x="4067944" y="2245432"/>
                <a:chExt cx="1224136" cy="252028"/>
              </a:xfrm>
              <a:grpFill/>
            </p:grpSpPr>
            <p:sp>
              <p:nvSpPr>
                <p:cNvPr id="123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24" name="Rectangle 40"/>
                <p:cNvSpPr>
                  <a:spLocks noChangeArrowheads="1"/>
                </p:cNvSpPr>
                <p:nvPr/>
              </p:nvSpPr>
              <p:spPr bwMode="auto">
                <a:xfrm>
                  <a:off x="4692013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25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26" name="Rectangle 39"/>
                <p:cNvSpPr>
                  <a:spLocks noChangeArrowheads="1"/>
                </p:cNvSpPr>
                <p:nvPr/>
              </p:nvSpPr>
              <p:spPr bwMode="auto">
                <a:xfrm>
                  <a:off x="5004048" y="2245432"/>
                  <a:ext cx="288032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</p:grpSp>
          <p:grpSp>
            <p:nvGrpSpPr>
              <p:cNvPr id="118" name="组合 117"/>
              <p:cNvGrpSpPr/>
              <p:nvPr/>
            </p:nvGrpSpPr>
            <p:grpSpPr>
              <a:xfrm>
                <a:off x="1475656" y="2961938"/>
                <a:ext cx="1224136" cy="252028"/>
                <a:chOff x="4067944" y="2245432"/>
                <a:chExt cx="1224136" cy="252028"/>
              </a:xfrm>
              <a:grpFill/>
            </p:grpSpPr>
            <p:sp>
              <p:nvSpPr>
                <p:cNvPr id="119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20" name="Rectangle 40"/>
                <p:cNvSpPr>
                  <a:spLocks noChangeArrowheads="1"/>
                </p:cNvSpPr>
                <p:nvPr/>
              </p:nvSpPr>
              <p:spPr bwMode="auto">
                <a:xfrm>
                  <a:off x="4692013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21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22" name="Rectangle 39"/>
                <p:cNvSpPr>
                  <a:spLocks noChangeArrowheads="1"/>
                </p:cNvSpPr>
                <p:nvPr/>
              </p:nvSpPr>
              <p:spPr bwMode="auto">
                <a:xfrm>
                  <a:off x="5004048" y="2245432"/>
                  <a:ext cx="288032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</p:grpSp>
        </p:grpSp>
        <p:grpSp>
          <p:nvGrpSpPr>
            <p:cNvPr id="127" name="组合 126"/>
            <p:cNvGrpSpPr/>
            <p:nvPr/>
          </p:nvGrpSpPr>
          <p:grpSpPr>
            <a:xfrm>
              <a:off x="4283968" y="2607912"/>
              <a:ext cx="1260620" cy="377914"/>
              <a:chOff x="1475656" y="2709910"/>
              <a:chExt cx="1224136" cy="504056"/>
            </a:xfrm>
            <a:grpFill/>
          </p:grpSpPr>
          <p:grpSp>
            <p:nvGrpSpPr>
              <p:cNvPr id="128" name="组合 127"/>
              <p:cNvGrpSpPr/>
              <p:nvPr/>
            </p:nvGrpSpPr>
            <p:grpSpPr>
              <a:xfrm>
                <a:off x="1475656" y="2709910"/>
                <a:ext cx="1224136" cy="252028"/>
                <a:chOff x="4067944" y="2245432"/>
                <a:chExt cx="1224136" cy="252028"/>
              </a:xfrm>
              <a:grpFill/>
            </p:grpSpPr>
            <p:sp>
              <p:nvSpPr>
                <p:cNvPr id="134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35" name="Rectangle 40"/>
                <p:cNvSpPr>
                  <a:spLocks noChangeArrowheads="1"/>
                </p:cNvSpPr>
                <p:nvPr/>
              </p:nvSpPr>
              <p:spPr bwMode="auto">
                <a:xfrm>
                  <a:off x="4692013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36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37" name="Rectangle 39"/>
                <p:cNvSpPr>
                  <a:spLocks noChangeArrowheads="1"/>
                </p:cNvSpPr>
                <p:nvPr/>
              </p:nvSpPr>
              <p:spPr bwMode="auto">
                <a:xfrm>
                  <a:off x="5004048" y="2245432"/>
                  <a:ext cx="288032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</p:grpSp>
          <p:grpSp>
            <p:nvGrpSpPr>
              <p:cNvPr id="129" name="组合 128"/>
              <p:cNvGrpSpPr/>
              <p:nvPr/>
            </p:nvGrpSpPr>
            <p:grpSpPr>
              <a:xfrm>
                <a:off x="1475656" y="2961938"/>
                <a:ext cx="1224136" cy="252028"/>
                <a:chOff x="4067944" y="2245432"/>
                <a:chExt cx="1224136" cy="252028"/>
              </a:xfrm>
              <a:grpFill/>
            </p:grpSpPr>
            <p:sp>
              <p:nvSpPr>
                <p:cNvPr id="130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31" name="Rectangle 40"/>
                <p:cNvSpPr>
                  <a:spLocks noChangeArrowheads="1"/>
                </p:cNvSpPr>
                <p:nvPr/>
              </p:nvSpPr>
              <p:spPr bwMode="auto">
                <a:xfrm>
                  <a:off x="4692013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32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33" name="Rectangle 39"/>
                <p:cNvSpPr>
                  <a:spLocks noChangeArrowheads="1"/>
                </p:cNvSpPr>
                <p:nvPr/>
              </p:nvSpPr>
              <p:spPr bwMode="auto">
                <a:xfrm>
                  <a:off x="5004048" y="2245432"/>
                  <a:ext cx="288032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</p:grpSp>
        </p:grpSp>
        <p:grpSp>
          <p:nvGrpSpPr>
            <p:cNvPr id="138" name="组合 137"/>
            <p:cNvGrpSpPr/>
            <p:nvPr/>
          </p:nvGrpSpPr>
          <p:grpSpPr>
            <a:xfrm>
              <a:off x="4283968" y="2986661"/>
              <a:ext cx="1260620" cy="377914"/>
              <a:chOff x="1475656" y="2709910"/>
              <a:chExt cx="1224136" cy="504056"/>
            </a:xfrm>
            <a:grpFill/>
          </p:grpSpPr>
          <p:grpSp>
            <p:nvGrpSpPr>
              <p:cNvPr id="139" name="组合 138"/>
              <p:cNvGrpSpPr/>
              <p:nvPr/>
            </p:nvGrpSpPr>
            <p:grpSpPr>
              <a:xfrm>
                <a:off x="1475656" y="2709910"/>
                <a:ext cx="1224136" cy="252028"/>
                <a:chOff x="4067944" y="2245432"/>
                <a:chExt cx="1224136" cy="252028"/>
              </a:xfrm>
              <a:grpFill/>
            </p:grpSpPr>
            <p:sp>
              <p:nvSpPr>
                <p:cNvPr id="145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46" name="Rectangle 40"/>
                <p:cNvSpPr>
                  <a:spLocks noChangeArrowheads="1"/>
                </p:cNvSpPr>
                <p:nvPr/>
              </p:nvSpPr>
              <p:spPr bwMode="auto">
                <a:xfrm>
                  <a:off x="4692013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47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48" name="Rectangle 39"/>
                <p:cNvSpPr>
                  <a:spLocks noChangeArrowheads="1"/>
                </p:cNvSpPr>
                <p:nvPr/>
              </p:nvSpPr>
              <p:spPr bwMode="auto">
                <a:xfrm>
                  <a:off x="5004048" y="2245432"/>
                  <a:ext cx="288032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</p:grpSp>
          <p:grpSp>
            <p:nvGrpSpPr>
              <p:cNvPr id="140" name="组合 139"/>
              <p:cNvGrpSpPr/>
              <p:nvPr/>
            </p:nvGrpSpPr>
            <p:grpSpPr>
              <a:xfrm>
                <a:off x="1475656" y="2961938"/>
                <a:ext cx="1224136" cy="252028"/>
                <a:chOff x="4067944" y="2245432"/>
                <a:chExt cx="1224136" cy="252028"/>
              </a:xfrm>
              <a:grpFill/>
            </p:grpSpPr>
            <p:sp>
              <p:nvSpPr>
                <p:cNvPr id="141" name="Rectangle 41"/>
                <p:cNvSpPr>
                  <a:spLocks noChangeArrowheads="1"/>
                </p:cNvSpPr>
                <p:nvPr/>
              </p:nvSpPr>
              <p:spPr bwMode="auto">
                <a:xfrm>
                  <a:off x="4379979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42" name="Rectangle 40"/>
                <p:cNvSpPr>
                  <a:spLocks noChangeArrowheads="1"/>
                </p:cNvSpPr>
                <p:nvPr/>
              </p:nvSpPr>
              <p:spPr bwMode="auto">
                <a:xfrm>
                  <a:off x="4692013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43" name="Rectangle 39"/>
                <p:cNvSpPr>
                  <a:spLocks noChangeArrowheads="1"/>
                </p:cNvSpPr>
                <p:nvPr/>
              </p:nvSpPr>
              <p:spPr bwMode="auto">
                <a:xfrm>
                  <a:off x="4067944" y="2245432"/>
                  <a:ext cx="312035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  <p:sp>
              <p:nvSpPr>
                <p:cNvPr id="144" name="Rectangle 39"/>
                <p:cNvSpPr>
                  <a:spLocks noChangeArrowheads="1"/>
                </p:cNvSpPr>
                <p:nvPr/>
              </p:nvSpPr>
              <p:spPr bwMode="auto">
                <a:xfrm>
                  <a:off x="5004048" y="2245432"/>
                  <a:ext cx="288032" cy="252028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altLang="zh-CN" dirty="0"/>
                </a:p>
              </p:txBody>
            </p:sp>
          </p:grpSp>
        </p:grpSp>
      </p:grpSp>
      <p:sp>
        <p:nvSpPr>
          <p:cNvPr id="151" name="文本框 150"/>
          <p:cNvSpPr txBox="1"/>
          <p:nvPr/>
        </p:nvSpPr>
        <p:spPr>
          <a:xfrm>
            <a:off x="2278771" y="1575498"/>
            <a:ext cx="1029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CPU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52" name="文本框 151"/>
          <p:cNvSpPr txBox="1"/>
          <p:nvPr/>
        </p:nvSpPr>
        <p:spPr>
          <a:xfrm>
            <a:off x="4283968" y="1563155"/>
            <a:ext cx="1207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Memory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cxnSp>
        <p:nvCxnSpPr>
          <p:cNvPr id="88" name="曲线连接符 87"/>
          <p:cNvCxnSpPr>
            <a:stCxn id="7" idx="0"/>
            <a:endCxn id="102" idx="0"/>
          </p:cNvCxnSpPr>
          <p:nvPr/>
        </p:nvCxnSpPr>
        <p:spPr>
          <a:xfrm rot="5400000" flipH="1" flipV="1">
            <a:off x="3670205" y="843000"/>
            <a:ext cx="613707" cy="3471547"/>
          </a:xfrm>
          <a:prstGeom prst="curvedConnector3">
            <a:avLst>
              <a:gd name="adj1" fmla="val 137249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4062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如何进行效率比较？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多次执行看总体的时间消耗</a:t>
            </a:r>
          </a:p>
        </p:txBody>
      </p:sp>
    </p:spTree>
    <p:extLst>
      <p:ext uri="{BB962C8B-B14F-4D97-AF65-F5344CB8AC3E}">
        <p14:creationId xmlns:p14="http://schemas.microsoft.com/office/powerpoint/2010/main" val="1603530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寄存器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Register</a:t>
            </a:r>
          </a:p>
          <a:p>
            <a:pPr lvl="1"/>
            <a:r>
              <a:rPr lang="en-US" altLang="zh-CN" dirty="0"/>
              <a:t>register </a:t>
            </a:r>
            <a:r>
              <a:rPr lang="en-US" altLang="zh-CN" dirty="0" err="1"/>
              <a:t>int</a:t>
            </a:r>
            <a:r>
              <a:rPr lang="en-US" altLang="zh-CN" dirty="0"/>
              <a:t> a = 220;</a:t>
            </a:r>
          </a:p>
          <a:p>
            <a:pPr lvl="1"/>
            <a:r>
              <a:rPr lang="en-US" altLang="zh-CN" dirty="0"/>
              <a:t>register </a:t>
            </a:r>
            <a:r>
              <a:rPr lang="en-US" altLang="zh-CN" dirty="0" err="1"/>
              <a:t>int</a:t>
            </a:r>
            <a:r>
              <a:rPr lang="en-US" altLang="zh-CN" dirty="0"/>
              <a:t> b = 100;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a + b</a:t>
            </a:r>
          </a:p>
          <a:p>
            <a:pPr marL="457200" lvl="1" indent="0">
              <a:buNone/>
            </a:pP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8251665"/>
      </p:ext>
    </p:extLst>
  </p:cSld>
  <p:clrMapOvr>
    <a:masterClrMapping/>
  </p:clrMapOvr>
</p:sld>
</file>

<file path=ppt/theme/theme1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36297</TotalTime>
  <Pages>0</Pages>
  <Words>152</Words>
  <Characters>0</Characters>
  <Application>Microsoft Office PowerPoint</Application>
  <DocSecurity>0</DocSecurity>
  <PresentationFormat>全屏显示(16:10)</PresentationFormat>
  <Lines>0</Lines>
  <Paragraphs>73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Adobe 黑体 Std R</vt:lpstr>
      <vt:lpstr>微软雅黑</vt:lpstr>
      <vt:lpstr>Arial</vt:lpstr>
      <vt:lpstr>Calibri</vt:lpstr>
      <vt:lpstr>1_自定义设计方案</vt:lpstr>
      <vt:lpstr>2_自定义设计方案</vt:lpstr>
      <vt:lpstr>PowerPoint 演示文稿</vt:lpstr>
      <vt:lpstr>都有哪些存储设备</vt:lpstr>
      <vt:lpstr>设备示意</vt:lpstr>
      <vt:lpstr>一个简单的程序</vt:lpstr>
      <vt:lpstr>计算示意</vt:lpstr>
      <vt:lpstr>计算示意</vt:lpstr>
      <vt:lpstr>计算示意</vt:lpstr>
      <vt:lpstr>如何进行效率比较？</vt:lpstr>
      <vt:lpstr>寄存器</vt:lpstr>
      <vt:lpstr>Cache</vt:lpstr>
      <vt:lpstr>cache示意</vt:lpstr>
      <vt:lpstr>cache示意</vt:lpstr>
      <vt:lpstr>cache示意</vt:lpstr>
      <vt:lpstr>PowerPoint 演示文稿</vt:lpstr>
    </vt:vector>
  </TitlesOfParts>
  <Company>PerfectWorld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ZhaoHang</dc:creator>
  <cp:lastModifiedBy> </cp:lastModifiedBy>
  <cp:revision>940</cp:revision>
  <cp:lastPrinted>2017-12-27T10:44:04Z</cp:lastPrinted>
  <dcterms:created xsi:type="dcterms:W3CDTF">2008-12-22T09:17:47Z</dcterms:created>
  <dcterms:modified xsi:type="dcterms:W3CDTF">2020-10-13T06:23:44Z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2052-8.1.0.3526</vt:lpwstr>
  </property>
</Properties>
</file>