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sldIdLst>
    <p:sldId id="256" r:id="rId2"/>
    <p:sldId id="302" r:id="rId3"/>
    <p:sldId id="584" r:id="rId4"/>
    <p:sldId id="547" r:id="rId5"/>
    <p:sldId id="621" r:id="rId6"/>
    <p:sldId id="622" r:id="rId7"/>
    <p:sldId id="623" r:id="rId8"/>
    <p:sldId id="626" r:id="rId9"/>
    <p:sldId id="624" r:id="rId10"/>
    <p:sldId id="625" r:id="rId11"/>
    <p:sldId id="627" r:id="rId12"/>
    <p:sldId id="381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00" autoAdjust="0"/>
  </p:normalViewPr>
  <p:slideViewPr>
    <p:cSldViewPr>
      <p:cViewPr varScale="1">
        <p:scale>
          <a:sx n="89" d="100"/>
          <a:sy n="89" d="100"/>
        </p:scale>
        <p:origin x="14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39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1,-1-1,-2 1,-1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34,39 245,-9-130,-33-162,-4-1,-3 2,-3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3187,'16'76,"-17"-28,-3-1,0 1,-4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3246,'-32'119,"-58"66,60-131,-58 153,1-7,-30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0,-1-1,-1-2,-2 1,-1-2,-22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42,84-34,55-26,-2-2,0-3,-1-3,-8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20,-17 147,-2-17,1-55,1-24,-5-131,13-30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3402,'6'-3,"17"-5,17-1,11-2,11-2,2 0,-7 2,-10 6,-10 0,-10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3343,'4'0,"3"0,5 0,3 0,3 0,2 0,0 0,0 0,1-4,0 0,-1 1,-1-1,-2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2.48555" units="1/cm"/>
          <inkml:channelProperty channel="Y" name="resolution" value="92.78351" units="1/cm"/>
          <inkml:channelProperty channel="T" name="resolution" value="1" units="1/dev"/>
        </inkml:channelProperties>
      </inkml:inkSource>
      <inkml:timestamp xml:id="ts0" timeString="2020-04-16T06:36:21.46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8689 11980 0</inkml:trace>
  <inkml:trace contextRef="#ctx0" brushRef="#br0" timeOffset="10105.2372">13165 10097 0</inkml:trace>
  <inkml:trace contextRef="#ctx0" brushRef="#br0" timeOffset="24235.8473">15420 11218 0,'0'0'0,"-22"0"0,-9-10 16,-1 10-16,-10 0 16,-1 0-16,-211 0 46,-233 116 33,308-42-17,-33 53 1,180-127-63,-169 180 62,169-169-46,-84 126 46,105-105-62,-52 137 63,63-147-63,-74 221 62,42-42 1,21 0 15,33 11-16,30-11 1,54-11 15,-95-168-78,84 94 62,-84-95-62,116 96 63,-96-107-63,128 107 62,-138-107-46,117 11 47,127-21-1,-223 0-62,159 0 63,-169 0-48,63 0 32,-63 0-31,370-31 46,-381 31-62,127-43 63,-95 33-63,201-54 62,-222 64-46,180-42 46,-170 42-62,148-85 63,-158 85-63,0-10 15,148-64 32,-53 21 16,-117 53-48,96-64 48,-95 54-63,73-33 62,-84 22-62,96-32 63,-86 53-63,1-10 16,42-33 30,-43 33-30,43-33 47,-32 22-63,32-42 62,-53 41-62,43-62 63,-33 73-63,22-95 62,10-10 16,-31-32-15,-11 42-1,0 95-62,-11-63 78,11 64-78,-42-107 63,42 107-63,-42-117 62,42 106-62,-32-43 63,32 53-63,-32-52 78,11 52-78,21 1 16,-32-43 30,11 32 17,-21-43-1,31 32 17,1 22-79,-1-32 62,11 31-46,-11-31 31,11 20-47,-31-20 62,31 32-46,-32-33 46,32 33-62,-64-12 63,54 12-48,-75-32 32,11 20 16,-42 1 15,31 0-16,64 21-62,-64-11 63,75 11-48,-75 0 48,74 0-63,-84 0 62,85 0-46,-65 0 31,65 0-47,-64 0 62,63 0-46,-73 0 47,20 0-1,1 0 1,-33 0-1,86 0-46,-107-10 46,107 10-46,-75-11 31,74 11-47,-73 0 62,63 0-46,-32 0 46,-21-10 1,63 10-63,-42-21 62,43 21-46,-33-22 31,22 22-32,-53-21 48,63 21-47,-42-10 30,43 10 17,-22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5796136" y="4653136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title"/>
          </p:nvPr>
        </p:nvSpPr>
        <p:spPr>
          <a:xfrm>
            <a:off x="1115616" y="1628800"/>
            <a:ext cx="6798734" cy="223409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Ch7 </a:t>
            </a:r>
            <a:r>
              <a:rPr lang="zh-CN" altLang="en-US" b="1" dirty="0" smtClean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项目实践</a:t>
            </a:r>
            <a:endParaRPr lang="zh-CN" altLang="en-US" b="1" dirty="0">
              <a:ln>
                <a:noFill/>
              </a:ln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产品包装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46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/QA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674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	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测试过程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测试报告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产品迭代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演进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87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259632" y="2419411"/>
            <a:ext cx="6622705" cy="3673885"/>
            <a:chOff x="1037242" y="5960330"/>
            <a:chExt cx="7073849" cy="898031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37242" y="6145558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39752" y="3284984"/>
            <a:ext cx="4752528" cy="2551285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.1 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常见架构的简介</a:t>
            </a:r>
            <a:endParaRPr lang="zh-CN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.2 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进程与线程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.3 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软件开发中的网络基础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.4 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一些常用的框架</a:t>
            </a:r>
            <a:endParaRPr lang="zh-CN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796002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760005"/>
                <a:ext cx="6803103" cy="2470135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38190" y="3815958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0757" y="4104498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6513" y="4444796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79454" y="3464117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79724" y="3143927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0008" y="2805228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1139" y="4108114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74053" y="4428304"/>
            <a:ext cx="12513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08166" y="4729861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38422" y="5050051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183895" y="3471788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3987732" y="3124006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1745" y="4066039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142868" y="4406696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31493" y="3375623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060321" y="2982344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本章内容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3262247" y="3618463"/>
              <a:ext cx="3124440" cy="1318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2887" y="3609103"/>
                <a:ext cx="3143160" cy="13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8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§7.0 </a:t>
            </a:r>
            <a:r>
              <a:rPr lang="zh-CN" altLang="en-US" b="1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</a:t>
            </a:r>
            <a:r>
              <a:rPr lang="zh-CN" altLang="en-US" b="1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个标准流程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模板</a:t>
            </a:r>
            <a:endParaRPr lang="en-US" altLang="zh-CN" b="1" dirty="0" smtClean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开发示例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前序工作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</a:t>
            </a:r>
          </a:p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106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开启项目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5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订立规范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6799262" cy="38185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各种规范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开发（代码）规范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69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开发是一个迭代过程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迭代流程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92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6799262" cy="38185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]-&gt;[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技术选型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测试文档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08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4370</TotalTime>
  <Words>276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Adobe 黑体 Std R</vt:lpstr>
      <vt:lpstr>Adobe 楷体 Std R</vt:lpstr>
      <vt:lpstr>方正舒体</vt:lpstr>
      <vt:lpstr>华文楷体</vt:lpstr>
      <vt:lpstr>华文新魏</vt:lpstr>
      <vt:lpstr>宋体</vt:lpstr>
      <vt:lpstr>Arial</vt:lpstr>
      <vt:lpstr>Garamond</vt:lpstr>
      <vt:lpstr>环保</vt:lpstr>
      <vt:lpstr>Ch7 项目实践</vt:lpstr>
      <vt:lpstr>〇、前情回顾</vt:lpstr>
      <vt:lpstr>PowerPoint 演示文稿</vt:lpstr>
      <vt:lpstr>目录</vt:lpstr>
      <vt:lpstr>前序工作</vt:lpstr>
      <vt:lpstr>准备阶段</vt:lpstr>
      <vt:lpstr>订立规范</vt:lpstr>
      <vt:lpstr>开发是一个迭代过程</vt:lpstr>
      <vt:lpstr>过程迭代-文档</vt:lpstr>
      <vt:lpstr>过程迭代-开发实现</vt:lpstr>
      <vt:lpstr>过程迭代-测试/QA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857</cp:revision>
  <dcterms:created xsi:type="dcterms:W3CDTF">2008-12-24T03:46:18Z</dcterms:created>
  <dcterms:modified xsi:type="dcterms:W3CDTF">2020-04-16T15:31:48Z</dcterms:modified>
</cp:coreProperties>
</file>