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547" r:id="rId2"/>
    <p:sldId id="621" r:id="rId3"/>
    <p:sldId id="628" r:id="rId4"/>
    <p:sldId id="622" r:id="rId5"/>
    <p:sldId id="623" r:id="rId6"/>
    <p:sldId id="626" r:id="rId7"/>
    <p:sldId id="624" r:id="rId8"/>
    <p:sldId id="630" r:id="rId9"/>
    <p:sldId id="635" r:id="rId10"/>
    <p:sldId id="633" r:id="rId11"/>
    <p:sldId id="625" r:id="rId12"/>
    <p:sldId id="627" r:id="rId13"/>
    <p:sldId id="632" r:id="rId14"/>
    <p:sldId id="381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9CCFF"/>
    <a:srgbClr val="FF3300"/>
    <a:srgbClr val="FF9900"/>
    <a:srgbClr val="B1EAED"/>
    <a:srgbClr val="0066FF"/>
    <a:srgbClr val="00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7.1 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典型示例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简单的软件怎么做？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开发流程是什么样的？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有哪些是我们还不知道的？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2891606" cy="344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3820579" y="2579110"/>
            <a:ext cx="1656184" cy="136815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正常操作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不正常操作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2" name="曲线连接符 11"/>
          <p:cNvCxnSpPr>
            <a:endCxn id="23" idx="1"/>
          </p:cNvCxnSpPr>
          <p:nvPr/>
        </p:nvCxnSpPr>
        <p:spPr>
          <a:xfrm>
            <a:off x="3244515" y="3227182"/>
            <a:ext cx="576064" cy="36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6204809" y="2420888"/>
            <a:ext cx="2183615" cy="136815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[3+4]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[150-36]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数字字符串转换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6" name="曲线连接符 15"/>
          <p:cNvCxnSpPr>
            <a:endCxn id="15" idx="1"/>
          </p:cNvCxnSpPr>
          <p:nvPr/>
        </p:nvCxnSpPr>
        <p:spPr>
          <a:xfrm>
            <a:off x="5172381" y="2780928"/>
            <a:ext cx="1032428" cy="324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6204809" y="3921504"/>
            <a:ext cx="2183615" cy="173974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[+56+74 =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34 +- 27 =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[71 ++ 45 +=]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逐步改进的过程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 rot="16200000" flipH="1">
            <a:off x="4970143" y="3556710"/>
            <a:ext cx="1484594" cy="9847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3820579" y="4807397"/>
            <a:ext cx="1728192" cy="44658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特别大的数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7" name="曲线连接符 26"/>
          <p:cNvCxnSpPr>
            <a:endCxn id="26" idx="0"/>
          </p:cNvCxnSpPr>
          <p:nvPr/>
        </p:nvCxnSpPr>
        <p:spPr>
          <a:xfrm rot="16200000" flipH="1">
            <a:off x="4133500" y="4256221"/>
            <a:ext cx="993647" cy="108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2891606" cy="344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99992" y="3411316"/>
            <a:ext cx="1728192" cy="1304007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[icon]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背景图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[About/Help]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707904" y="4063320"/>
            <a:ext cx="792088" cy="2071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2000" y="2443577"/>
            <a:ext cx="1728192" cy="84261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[UI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布局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3" name="曲线连接符 12"/>
          <p:cNvCxnSpPr>
            <a:endCxn id="11" idx="1"/>
          </p:cNvCxnSpPr>
          <p:nvPr/>
        </p:nvCxnSpPr>
        <p:spPr>
          <a:xfrm flipV="1">
            <a:off x="3275856" y="2864885"/>
            <a:ext cx="1296144" cy="852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098054" y="4851054"/>
            <a:ext cx="1944216" cy="1314249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安装文件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发布平台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sz="2000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使用说明书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endCxn id="17" idx="1"/>
          </p:cNvCxnSpPr>
          <p:nvPr/>
        </p:nvCxnSpPr>
        <p:spPr>
          <a:xfrm>
            <a:off x="3131840" y="4790343"/>
            <a:ext cx="966214" cy="717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6588224" y="4509120"/>
            <a:ext cx="1387376" cy="170298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[NSIS]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用户协议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写注册表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 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可卸载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8" name="曲线连接符 27"/>
          <p:cNvCxnSpPr>
            <a:endCxn id="23" idx="1"/>
          </p:cNvCxnSpPr>
          <p:nvPr/>
        </p:nvCxnSpPr>
        <p:spPr>
          <a:xfrm>
            <a:off x="5364088" y="5013176"/>
            <a:ext cx="1224136" cy="347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8233" y="2492896"/>
            <a:ext cx="2891606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97831" y="2608139"/>
            <a:ext cx="2304256" cy="100811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BugTrack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测试策略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099037" y="3112195"/>
            <a:ext cx="898794" cy="1293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575949" y="3501008"/>
            <a:ext cx="1800200" cy="1512168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单元测试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集成测试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边界值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2" name="曲线连接符 11"/>
          <p:cNvCxnSpPr>
            <a:endCxn id="11" idx="1"/>
          </p:cNvCxnSpPr>
          <p:nvPr/>
        </p:nvCxnSpPr>
        <p:spPr>
          <a:xfrm>
            <a:off x="3099037" y="3772368"/>
            <a:ext cx="3476912" cy="4847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3997831" y="4395786"/>
            <a:ext cx="2232248" cy="151216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用例通过率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[Bug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率及曲线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软件的完成度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3089057" y="4257092"/>
            <a:ext cx="908774" cy="894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貌似好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麻烦！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好像做出来的软件和设计的产品不一样！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这都是正常的！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97635" y="2516546"/>
            <a:ext cx="3614526" cy="738601"/>
            <a:chOff x="2358099" y="2516546"/>
            <a:chExt cx="4518157" cy="93821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2516546"/>
              <a:ext cx="672446" cy="792088"/>
            </a:xfrm>
            <a:prstGeom prst="rect">
              <a:avLst/>
            </a:prstGeom>
          </p:spPr>
        </p:pic>
        <p:cxnSp>
          <p:nvCxnSpPr>
            <p:cNvPr id="6" name="曲线连接符 5"/>
            <p:cNvCxnSpPr>
              <a:endCxn id="4" idx="1"/>
            </p:cNvCxnSpPr>
            <p:nvPr/>
          </p:nvCxnSpPr>
          <p:spPr>
            <a:xfrm>
              <a:off x="2358099" y="2779279"/>
              <a:ext cx="1781854" cy="13331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https://ss3.bdstatic.com/70cFv8Sh_Q1YnxGkpoWK1HF6hhy/it/u=1981055732,3045845009&amp;fm=2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662670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曲线连接符 16"/>
            <p:cNvCxnSpPr>
              <a:stCxn id="4" idx="3"/>
              <a:endCxn id="1028" idx="1"/>
            </p:cNvCxnSpPr>
            <p:nvPr/>
          </p:nvCxnSpPr>
          <p:spPr>
            <a:xfrm>
              <a:off x="4812398" y="2912590"/>
              <a:ext cx="1271770" cy="146124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3"/>
          </p:cNvCxnSpPr>
          <p:nvPr/>
        </p:nvCxnSpPr>
        <p:spPr>
          <a:xfrm flipV="1">
            <a:off x="2843808" y="4579835"/>
            <a:ext cx="4057766" cy="721373"/>
          </a:xfrm>
          <a:prstGeom prst="curvedConnector3">
            <a:avLst>
              <a:gd name="adj1" fmla="val 1056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3" idx="2"/>
          </p:cNvCxnSpPr>
          <p:nvPr/>
        </p:nvCxnSpPr>
        <p:spPr>
          <a:xfrm flipV="1">
            <a:off x="2883947" y="4983405"/>
            <a:ext cx="2990291" cy="8334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9" idx="3"/>
          </p:cNvCxnSpPr>
          <p:nvPr/>
        </p:nvCxnSpPr>
        <p:spPr>
          <a:xfrm flipV="1">
            <a:off x="2716331" y="4606204"/>
            <a:ext cx="5121347" cy="733013"/>
          </a:xfrm>
          <a:prstGeom prst="curvedConnector3">
            <a:avLst>
              <a:gd name="adj1" fmla="val 1044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4224024"/>
            <a:ext cx="385358" cy="7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5915942" cy="344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97635" y="2516547"/>
            <a:ext cx="3614527" cy="738595"/>
            <a:chOff x="2358100" y="2516552"/>
            <a:chExt cx="4518156" cy="9382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2516552"/>
              <a:ext cx="672446" cy="792090"/>
            </a:xfrm>
            <a:prstGeom prst="rect">
              <a:avLst/>
            </a:prstGeom>
          </p:spPr>
        </p:pic>
        <p:cxnSp>
          <p:nvCxnSpPr>
            <p:cNvPr id="6" name="曲线连接符 5"/>
            <p:cNvCxnSpPr>
              <a:endCxn id="4" idx="1"/>
            </p:cNvCxnSpPr>
            <p:nvPr/>
          </p:nvCxnSpPr>
          <p:spPr>
            <a:xfrm>
              <a:off x="2358100" y="2779280"/>
              <a:ext cx="1781855" cy="13331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https://ss3.bdstatic.com/70cFv8Sh_Q1YnxGkpoWK1HF6hhy/it/u=1981055732,3045845009&amp;fm=2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662670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曲线连接符 16"/>
            <p:cNvCxnSpPr>
              <a:stCxn id="4" idx="3"/>
            </p:cNvCxnSpPr>
            <p:nvPr/>
          </p:nvCxnSpPr>
          <p:spPr>
            <a:xfrm>
              <a:off x="4812398" y="2912590"/>
              <a:ext cx="1271770" cy="146124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9" idx="3"/>
            <a:endCxn id="24" idx="3"/>
          </p:cNvCxnSpPr>
          <p:nvPr/>
        </p:nvCxnSpPr>
        <p:spPr>
          <a:xfrm flipV="1">
            <a:off x="5178078" y="4579835"/>
            <a:ext cx="1723496" cy="1416440"/>
          </a:xfrm>
          <a:prstGeom prst="curvedConnector3">
            <a:avLst>
              <a:gd name="adj1" fmla="val 1132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2" idx="1"/>
          </p:cNvCxnSpPr>
          <p:nvPr/>
        </p:nvCxnSpPr>
        <p:spPr>
          <a:xfrm flipV="1">
            <a:off x="2883947" y="4579835"/>
            <a:ext cx="1904077" cy="1237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9" idx="3"/>
            <a:endCxn id="23" idx="3"/>
          </p:cNvCxnSpPr>
          <p:nvPr/>
        </p:nvCxnSpPr>
        <p:spPr>
          <a:xfrm flipV="1">
            <a:off x="5178078" y="4595405"/>
            <a:ext cx="894677" cy="1395645"/>
          </a:xfrm>
          <a:prstGeom prst="curvedConnector3">
            <a:avLst>
              <a:gd name="adj1" fmla="val 12555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54612" y="5301321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美工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53439" y="5806384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程序员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36" name="曲线连接符 35"/>
          <p:cNvCxnSpPr/>
          <p:nvPr/>
        </p:nvCxnSpPr>
        <p:spPr>
          <a:xfrm>
            <a:off x="2883947" y="5314525"/>
            <a:ext cx="1349529" cy="684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>
            <a:off x="2839112" y="5301321"/>
            <a:ext cx="1444856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5" idx="3"/>
            <a:endCxn id="22" idx="3"/>
          </p:cNvCxnSpPr>
          <p:nvPr/>
        </p:nvCxnSpPr>
        <p:spPr>
          <a:xfrm flipV="1">
            <a:off x="4948419" y="4579835"/>
            <a:ext cx="224963" cy="906152"/>
          </a:xfrm>
          <a:prstGeom prst="curvedConnector3">
            <a:avLst>
              <a:gd name="adj1" fmla="val 20161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9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83968" y="2348880"/>
            <a:ext cx="24482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怎么做模块设计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计算器软件的功能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275856" y="2504283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355976" y="3717032"/>
            <a:ext cx="300461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sz="2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Anroid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手机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微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信小程序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[JAVA/C++/</a:t>
            </a:r>
            <a:r>
              <a:rPr lang="en-US" altLang="zh-CN" sz="2000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JavaScript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275856" y="3802535"/>
            <a:ext cx="1080120" cy="864096"/>
          </a:xfrm>
          <a:prstGeom prst="leftBrace">
            <a:avLst>
              <a:gd name="adj1" fmla="val 8333"/>
              <a:gd name="adj2" fmla="val 1307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1754755" y="3955482"/>
            <a:ext cx="1169990" cy="2160239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Github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6660232" y="3068961"/>
            <a:ext cx="288032" cy="849634"/>
          </a:xfrm>
          <a:prstGeom prst="leftBrace">
            <a:avLst>
              <a:gd name="adj1" fmla="val 8333"/>
              <a:gd name="adj2" fmla="val 4640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948264" y="2851882"/>
            <a:ext cx="16398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四则运算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程序员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799262" cy="38185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n>
                  <a:solidFill>
                    <a:srgbClr val="0070C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n>
                  <a:solidFill>
                    <a:srgbClr val="FF990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36096" y="2492896"/>
            <a:ext cx="2664295" cy="2232248"/>
            <a:chOff x="5825575" y="2470027"/>
            <a:chExt cx="2285161" cy="208416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4248" y="3789040"/>
              <a:ext cx="385358" cy="7643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7941" y="2470027"/>
              <a:ext cx="397035" cy="776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5575" y="3789835"/>
              <a:ext cx="385358" cy="76436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5378" y="3767448"/>
              <a:ext cx="385358" cy="764360"/>
            </a:xfrm>
            <a:prstGeom prst="rect">
              <a:avLst/>
            </a:prstGeom>
          </p:spPr>
        </p:pic>
      </p:grpSp>
      <p:cxnSp>
        <p:nvCxnSpPr>
          <p:cNvPr id="11" name="曲线连接符 10"/>
          <p:cNvCxnSpPr>
            <a:stCxn id="5" idx="2"/>
            <a:endCxn id="6" idx="0"/>
          </p:cNvCxnSpPr>
          <p:nvPr/>
        </p:nvCxnSpPr>
        <p:spPr>
          <a:xfrm rot="5400000">
            <a:off x="5875646" y="3109129"/>
            <a:ext cx="582445" cy="1012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4" idx="1"/>
          </p:cNvCxnSpPr>
          <p:nvPr/>
        </p:nvCxnSpPr>
        <p:spPr>
          <a:xfrm flipV="1">
            <a:off x="5885389" y="4314959"/>
            <a:ext cx="691753" cy="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  <a:endCxn id="7" idx="1"/>
          </p:cNvCxnSpPr>
          <p:nvPr/>
        </p:nvCxnSpPr>
        <p:spPr>
          <a:xfrm flipV="1">
            <a:off x="7026435" y="4291833"/>
            <a:ext cx="624663" cy="23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7" idx="0"/>
            <a:endCxn id="5" idx="3"/>
          </p:cNvCxnSpPr>
          <p:nvPr/>
        </p:nvCxnSpPr>
        <p:spPr>
          <a:xfrm rot="16200000" flipV="1">
            <a:off x="6903079" y="2909832"/>
            <a:ext cx="974035" cy="9712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5" idx="2"/>
            <a:endCxn id="4" idx="0"/>
          </p:cNvCxnSpPr>
          <p:nvPr/>
        </p:nvCxnSpPr>
        <p:spPr>
          <a:xfrm rot="16200000" flipH="1">
            <a:off x="6446593" y="3550429"/>
            <a:ext cx="581594" cy="1287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2"/>
            <a:endCxn id="7" idx="0"/>
          </p:cNvCxnSpPr>
          <p:nvPr/>
        </p:nvCxnSpPr>
        <p:spPr>
          <a:xfrm rot="16200000" flipH="1">
            <a:off x="6995134" y="3001888"/>
            <a:ext cx="558468" cy="1202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5" idx="1"/>
            <a:endCxn id="6" idx="1"/>
          </p:cNvCxnSpPr>
          <p:nvPr/>
        </p:nvCxnSpPr>
        <p:spPr>
          <a:xfrm rot="10800000" flipV="1">
            <a:off x="5436096" y="2908464"/>
            <a:ext cx="1005442" cy="1407346"/>
          </a:xfrm>
          <a:prstGeom prst="curvedConnector3">
            <a:avLst>
              <a:gd name="adj1" fmla="val 1227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2459558" cy="36724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2268" y="2593404"/>
            <a:ext cx="1486304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>
            <a:off x="3131840" y="3140968"/>
            <a:ext cx="1160428" cy="526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44208" y="3262778"/>
            <a:ext cx="1486304" cy="1200329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[QT]</a:t>
            </a:r>
          </a:p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[MFC]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微信小程序</a:t>
            </a: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使用的框架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9" name="曲线连接符 8"/>
          <p:cNvCxnSpPr>
            <a:endCxn id="8" idx="1"/>
          </p:cNvCxnSpPr>
          <p:nvPr/>
        </p:nvCxnSpPr>
        <p:spPr>
          <a:xfrm>
            <a:off x="5445831" y="3591502"/>
            <a:ext cx="998377" cy="271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21202" y="2415972"/>
            <a:ext cx="2411238" cy="646331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语音输入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设计“低龄”一些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5" idx="1"/>
          </p:cNvCxnSpPr>
          <p:nvPr/>
        </p:nvCxnSpPr>
        <p:spPr>
          <a:xfrm flipV="1">
            <a:off x="5445831" y="2739138"/>
            <a:ext cx="675371" cy="617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11960" y="4105756"/>
            <a:ext cx="1717137" cy="923330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四则运算模块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语音输入模块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[UI/UE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>
            <a:off x="3131840" y="3677561"/>
            <a:ext cx="1080120" cy="8898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44208" y="4565986"/>
            <a:ext cx="2007281" cy="1477328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讯飞语音模块</a:t>
            </a: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trike="dbl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trike="dbl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百度语音模块</a:t>
            </a:r>
            <a:r>
              <a:rPr lang="en-US" altLang="zh-CN" strike="dbl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设计工具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语音输入时的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UE]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支持键盘输入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39" name="曲线连接符 38"/>
          <p:cNvCxnSpPr>
            <a:stCxn id="21" idx="3"/>
            <a:endCxn id="38" idx="1"/>
          </p:cNvCxnSpPr>
          <p:nvPr/>
        </p:nvCxnSpPr>
        <p:spPr>
          <a:xfrm>
            <a:off x="5929097" y="4567421"/>
            <a:ext cx="515111" cy="737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再展开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581128"/>
            <a:ext cx="842726" cy="1637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63" y="4577603"/>
            <a:ext cx="979261" cy="1613823"/>
          </a:xfrm>
          <a:prstGeom prst="rect">
            <a:avLst/>
          </a:prstGeom>
        </p:spPr>
      </p:pic>
      <p:cxnSp>
        <p:nvCxnSpPr>
          <p:cNvPr id="6" name="曲线连接符 5"/>
          <p:cNvCxnSpPr>
            <a:stCxn id="52" idx="3"/>
            <a:endCxn id="4" idx="0"/>
          </p:cNvCxnSpPr>
          <p:nvPr/>
        </p:nvCxnSpPr>
        <p:spPr>
          <a:xfrm>
            <a:off x="6156176" y="4173181"/>
            <a:ext cx="1717507" cy="4079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52" idx="3"/>
            <a:endCxn id="5" idx="1"/>
          </p:cNvCxnSpPr>
          <p:nvPr/>
        </p:nvCxnSpPr>
        <p:spPr>
          <a:xfrm>
            <a:off x="6156176" y="4173181"/>
            <a:ext cx="161387" cy="121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74" y="2348880"/>
            <a:ext cx="1728192" cy="1141496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41" idx="3"/>
            <a:endCxn id="39" idx="1"/>
          </p:cNvCxnSpPr>
          <p:nvPr/>
        </p:nvCxnSpPr>
        <p:spPr>
          <a:xfrm>
            <a:off x="3482937" y="2829210"/>
            <a:ext cx="2108637" cy="90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475656" y="264454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语音输入时的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UE]</a:t>
            </a:r>
          </a:p>
        </p:txBody>
      </p:sp>
      <p:sp>
        <p:nvSpPr>
          <p:cNvPr id="50" name="矩形 49"/>
          <p:cNvSpPr/>
          <p:nvPr/>
        </p:nvSpPr>
        <p:spPr>
          <a:xfrm>
            <a:off x="1475656" y="3269946"/>
            <a:ext cx="1529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设计工具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95383" y="3573016"/>
            <a:ext cx="1960793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[Visio]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[QT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编辑器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[MFC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自带编辑器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专业设计工具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59" name="曲线连接符 58"/>
          <p:cNvCxnSpPr>
            <a:stCxn id="50" idx="3"/>
            <a:endCxn id="52" idx="1"/>
          </p:cNvCxnSpPr>
          <p:nvPr/>
        </p:nvCxnSpPr>
        <p:spPr>
          <a:xfrm>
            <a:off x="3005073" y="3454612"/>
            <a:ext cx="1190310" cy="718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0" name="图片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0" y="4595810"/>
            <a:ext cx="3003799" cy="1530516"/>
          </a:xfrm>
          <a:prstGeom prst="rect">
            <a:avLst/>
          </a:prstGeom>
          <a:ln>
            <a:solidFill>
              <a:srgbClr val="FF3300"/>
            </a:solidFill>
          </a:ln>
        </p:spPr>
      </p:pic>
      <p:cxnSp>
        <p:nvCxnSpPr>
          <p:cNvPr id="121" name="曲线连接符 120"/>
          <p:cNvCxnSpPr>
            <a:stCxn id="52" idx="3"/>
            <a:endCxn id="120" idx="3"/>
          </p:cNvCxnSpPr>
          <p:nvPr/>
        </p:nvCxnSpPr>
        <p:spPr>
          <a:xfrm flipH="1">
            <a:off x="4114689" y="4173181"/>
            <a:ext cx="2041487" cy="1187887"/>
          </a:xfrm>
          <a:prstGeom prst="curvedConnector3">
            <a:avLst>
              <a:gd name="adj1" fmla="val -111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各类控件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260357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Button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Check Box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Radio Box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Edit Box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Static Box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2453138"/>
            <a:ext cx="2603574" cy="248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Picture Control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Progress Control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List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Control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Slider Control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41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4673</TotalTime>
  <Words>632</Words>
  <Application>Microsoft Office PowerPoint</Application>
  <PresentationFormat>全屏显示(4:3)</PresentationFormat>
  <Paragraphs>155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Adobe 黑体 Std R</vt:lpstr>
      <vt:lpstr>Adobe 楷体 Std R</vt:lpstr>
      <vt:lpstr>方正舒体</vt:lpstr>
      <vt:lpstr>宋体</vt:lpstr>
      <vt:lpstr>Arial</vt:lpstr>
      <vt:lpstr>Garamond</vt:lpstr>
      <vt:lpstr>环保</vt:lpstr>
      <vt:lpstr>§7.1 典型示例</vt:lpstr>
      <vt:lpstr>前序工作</vt:lpstr>
      <vt:lpstr>前序工作</vt:lpstr>
      <vt:lpstr>准备阶段</vt:lpstr>
      <vt:lpstr>订立规范</vt:lpstr>
      <vt:lpstr>开发是一个迭代过程</vt:lpstr>
      <vt:lpstr>过程迭代-文档</vt:lpstr>
      <vt:lpstr>再展开</vt:lpstr>
      <vt:lpstr>各类控件</vt:lpstr>
      <vt:lpstr>过程迭代-开发实现</vt:lpstr>
      <vt:lpstr>过程迭代-开发实现</vt:lpstr>
      <vt:lpstr>过程迭代-测试/QA</vt:lpstr>
      <vt:lpstr>总结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924</cp:revision>
  <dcterms:created xsi:type="dcterms:W3CDTF">2008-12-24T03:46:18Z</dcterms:created>
  <dcterms:modified xsi:type="dcterms:W3CDTF">2020-04-23T09:00:27Z</dcterms:modified>
</cp:coreProperties>
</file>