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"/>
  </p:notesMasterIdLst>
  <p:sldIdLst>
    <p:sldId id="399" r:id="rId2"/>
    <p:sldId id="400" r:id="rId3"/>
    <p:sldId id="401" r:id="rId4"/>
    <p:sldId id="402" r:id="rId5"/>
    <p:sldId id="403" r:id="rId6"/>
    <p:sldId id="404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 varScale="1">
        <p:scale>
          <a:sx n="84" d="100"/>
          <a:sy n="84" d="100"/>
        </p:scale>
        <p:origin x="14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zuoshenghuang/curricul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9477" y="1764275"/>
            <a:ext cx="6858000" cy="943782"/>
          </a:xfrm>
        </p:spPr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编程语言进阶课程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5936" y="3933056"/>
            <a:ext cx="3586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 / </a:t>
            </a:r>
            <a:r>
              <a:rPr lang="en-US" altLang="zh-CN" sz="3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r>
              <a:rPr lang="en-US" altLang="zh-CN" sz="3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</a:t>
            </a:r>
            <a:r>
              <a:rPr lang="en-US" altLang="zh-CN" sz="3000" dirty="0"/>
              <a:t>	</a:t>
            </a:r>
            <a:r>
              <a:rPr lang="zh-CN" altLang="en-US" sz="3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黄作胜</a:t>
            </a:r>
            <a:endParaRPr lang="zh-CN" altLang="en-US" sz="30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2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Ch.0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2636912"/>
            <a:ext cx="5922818" cy="2667001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巩固编程基础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扩展编程技能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增强实践技巧</a:t>
            </a:r>
            <a:endParaRPr lang="zh-CN" altLang="en-US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5799859" cy="2551618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必要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的基础复习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主动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拓展阅读和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调研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必要的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实践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课堂参与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3552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具体安排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7624" y="2708920"/>
            <a:ext cx="5799859" cy="255161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C++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内容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STL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容器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设计模式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代码规范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9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3552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其它内容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7624" y="2636912"/>
            <a:ext cx="5799859" cy="2551618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环境的</a:t>
            </a: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拓展性的编程学习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7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在哪里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github.com/zuoshenghuang/curriculum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github.com/zuoshenghuang/curriculum.git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3506</TotalTime>
  <Words>70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Adobe 黑体 Std R</vt:lpstr>
      <vt:lpstr>方正舒体</vt:lpstr>
      <vt:lpstr>宋体</vt:lpstr>
      <vt:lpstr>Arial</vt:lpstr>
      <vt:lpstr>Garamond</vt:lpstr>
      <vt:lpstr>环保</vt:lpstr>
      <vt:lpstr>编程语言进阶课程</vt:lpstr>
      <vt:lpstr>Ch.0 课程介绍</vt:lpstr>
      <vt:lpstr>学习要求</vt:lpstr>
      <vt:lpstr>具体安排</vt:lpstr>
      <vt:lpstr>其它内容</vt:lpstr>
      <vt:lpstr>PPT在哪里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538</cp:revision>
  <dcterms:created xsi:type="dcterms:W3CDTF">2008-12-24T03:46:18Z</dcterms:created>
  <dcterms:modified xsi:type="dcterms:W3CDTF">2020-09-10T03:02:36Z</dcterms:modified>
</cp:coreProperties>
</file>