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2" r:id="rId1"/>
    <p:sldMasterId id="2147484064" r:id="rId2"/>
  </p:sldMasterIdLst>
  <p:notesMasterIdLst>
    <p:notesMasterId r:id="rId15"/>
  </p:notesMasterIdLst>
  <p:handoutMasterIdLst>
    <p:handoutMasterId r:id="rId16"/>
  </p:handoutMasterIdLst>
  <p:sldIdLst>
    <p:sldId id="432" r:id="rId3"/>
    <p:sldId id="441" r:id="rId4"/>
    <p:sldId id="445" r:id="rId5"/>
    <p:sldId id="443" r:id="rId6"/>
    <p:sldId id="433" r:id="rId7"/>
    <p:sldId id="439" r:id="rId8"/>
    <p:sldId id="438" r:id="rId9"/>
    <p:sldId id="435" r:id="rId10"/>
    <p:sldId id="437" r:id="rId11"/>
    <p:sldId id="434" r:id="rId12"/>
    <p:sldId id="442" r:id="rId13"/>
    <p:sldId id="444" r:id="rId14"/>
  </p:sldIdLst>
  <p:sldSz cx="9144000" cy="5715000" type="screen16x10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99">
          <p15:clr>
            <a:srgbClr val="A4A3A4"/>
          </p15:clr>
        </p15:guide>
        <p15:guide id="2" pos="35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FCFCFF"/>
    <a:srgbClr val="3B3B3B"/>
    <a:srgbClr val="0066CC"/>
    <a:srgbClr val="3F3F3F"/>
    <a:srgbClr val="990033"/>
    <a:srgbClr val="CC0000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39852" autoAdjust="0"/>
  </p:normalViewPr>
  <p:slideViewPr>
    <p:cSldViewPr>
      <p:cViewPr varScale="1">
        <p:scale>
          <a:sx n="107" d="100"/>
          <a:sy n="107" d="100"/>
        </p:scale>
        <p:origin x="918" y="51"/>
      </p:cViewPr>
      <p:guideLst>
        <p:guide orient="horz" pos="3599"/>
        <p:guide pos="35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2880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13F2E4D-AAC5-4AB5-B3A5-C9F1FB5DBFED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E7458D3F-9A76-4901-9FDB-92D044860B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08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594651E-5E3E-4D23-994B-D18EDE223100}" type="datetimeFigureOut">
              <a:rPr lang="zh-CN" altLang="en-US"/>
              <a:pPr>
                <a:defRPr/>
              </a:pPr>
              <a:t>2020/9/10</a:t>
            </a:fld>
            <a:endParaRPr lang="en-US"/>
          </a:p>
        </p:txBody>
      </p:sp>
      <p:sp>
        <p:nvSpPr>
          <p:cNvPr id="61444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481013" y="768350"/>
            <a:ext cx="6137275" cy="383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149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150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51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A1EC1E5-AC6D-484B-AD5F-04C6130E43B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456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2E9FF00-3B82-484F-B1C9-3E490CA1D8F0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A6512C2-0BF7-45C1-9C99-D726B49534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772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C18C809-B490-42F4-9B7F-27F5D33734DD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C88D2A6-CD28-4884-BE7F-13B12470BC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090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7290891F-8076-4EBD-81DF-53C4A06A8A30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B5EAA61-9356-48DC-81FD-9F08A2FAD4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81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71403BB-92A8-4EA5-ABE4-98C492677CAE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F9EFC99-5BC1-44AC-AA4E-285886EF30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858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EC6477A-40C2-4060-91A4-37CDFA1051CA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6DA48A0-2A92-497E-91A8-6CE3C1D011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905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8475F68-B663-48A3-994D-F70226339840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D836CE9-1372-4851-84A7-7B826110B7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157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3DF3760-1FDD-45DA-B92D-40D7BAD3E073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FD74ECE-EC96-49A0-9C25-E78D9E97B2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023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BB4692D-4F9F-4714-8CD9-7F4D411DDBAE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BB98B02-014C-4311-A8CC-C7801531CD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1901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ABE76B1-8B75-4E09-9DA1-2E0A157BD0A2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BC50013-A0DA-48BA-8EBF-A994B7BD6F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4948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BDBF0B8-0DBF-4CE1-BFED-D7B9B575729D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78ECA6E-0AB1-43CD-9D70-3019541084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2937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66CA537-7AFF-458D-B21C-EE8DCD0EEE64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540528A-90EC-4FB9-8AFC-391A6C7CE2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971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67544" y="5161756"/>
            <a:ext cx="6768752" cy="4389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1945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EF2FE16-442D-4FAF-B5AF-BEFDEEC2B04D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35BBAD6-6E34-431D-9509-5C17C76DBB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4604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E304F96-D599-4277-9068-FD707730C01C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208EA25-5B45-4DCF-AE64-7E523EB9AE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361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1D5BC81-0728-4DF4-A1BC-5FCD1440A869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95EC3F3-079E-42C8-8FF7-F31ADA3DF3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148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90F1965-A683-4691-9A4D-413EF1417648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E6F6655-895F-446C-AB54-10AF50AB26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71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C933D68-6755-445A-B66C-0A0EC619E987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D9E4B8C-4F00-4A88-9504-2C042166D8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07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215FA9E-F780-45D0-90E1-2A5D892BF3C7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74F23EE-4B9C-43A7-AC03-91628CE0CA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42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897EC00-E7D1-4BC8-8A53-DE1C90726C5C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208D873-122C-49EE-AE3B-CA2DC549C4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21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AB479A7-C2B5-4157-B76C-C4E28CC3E78E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BDF126A-04E4-438E-9A1F-57CD9254BD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187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87FD740-5B09-4A64-A2CF-354AB8D0E2FE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FD4E68F-1563-4C16-A3A4-8AE7EBC8CB7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96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9474D6E-6BF4-4901-AF82-3B8D56988C47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9605468-9395-4CFE-A376-BC8C9C3CE0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14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133" r:id="rId1"/>
    <p:sldLayoutId id="2147485134" r:id="rId2"/>
    <p:sldLayoutId id="2147485135" r:id="rId3"/>
    <p:sldLayoutId id="2147485136" r:id="rId4"/>
    <p:sldLayoutId id="2147485137" r:id="rId5"/>
    <p:sldLayoutId id="2147485138" r:id="rId6"/>
    <p:sldLayoutId id="2147485139" r:id="rId7"/>
    <p:sldLayoutId id="2147485140" r:id="rId8"/>
    <p:sldLayoutId id="2147485141" r:id="rId9"/>
    <p:sldLayoutId id="2147485142" r:id="rId10"/>
    <p:sldLayoutId id="214748514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144" r:id="rId1"/>
    <p:sldLayoutId id="2147485145" r:id="rId2"/>
    <p:sldLayoutId id="2147485146" r:id="rId3"/>
    <p:sldLayoutId id="2147485147" r:id="rId4"/>
    <p:sldLayoutId id="2147485148" r:id="rId5"/>
    <p:sldLayoutId id="2147485149" r:id="rId6"/>
    <p:sldLayoutId id="2147485150" r:id="rId7"/>
    <p:sldLayoutId id="2147485151" r:id="rId8"/>
    <p:sldLayoutId id="2147485152" r:id="rId9"/>
    <p:sldLayoutId id="2147485153" r:id="rId10"/>
    <p:sldLayoutId id="2147485154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18721" y="3937620"/>
            <a:ext cx="2396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2020 </a:t>
            </a:r>
            <a:r>
              <a:rPr lang="en-US" altLang="zh-CN" sz="24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/ 9</a:t>
            </a:r>
            <a:endParaRPr lang="en-US" altLang="zh-CN" sz="2400" b="1" dirty="0">
              <a:ln w="12700">
                <a:solidFill>
                  <a:schemeClr val="bg1"/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b="1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Ch.2 </a:t>
            </a:r>
            <a:r>
              <a:rPr lang="zh-CN" altLang="en-US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变量、指针与引用</a:t>
            </a:r>
            <a:endParaRPr lang="en-US" altLang="zh-CN" b="1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en-US" altLang="zh-CN" b="1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传值与传引用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651304" cy="4044280"/>
          </a:xfrm>
        </p:spPr>
        <p:txBody>
          <a:bodyPr/>
          <a:lstStyle/>
          <a:p>
            <a:r>
              <a:rPr lang="zh-CN" altLang="en-US" dirty="0" smtClean="0"/>
              <a:t>传值：传递的是值，对象的值</a:t>
            </a:r>
            <a:endParaRPr lang="en-US" altLang="zh-CN" dirty="0" smtClean="0"/>
          </a:p>
          <a:p>
            <a:r>
              <a:rPr lang="zh-CN" altLang="en-US" dirty="0" smtClean="0"/>
              <a:t>传引用：是传递</a:t>
            </a:r>
            <a:r>
              <a:rPr lang="zh-CN" altLang="en-US" smtClean="0"/>
              <a:t>对象本身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2093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交换两个变量的值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通过函数</a:t>
            </a:r>
            <a:r>
              <a:rPr lang="zh-CN" altLang="en-US" smtClean="0"/>
              <a:t>对变量的值进行交换</a:t>
            </a:r>
            <a:endParaRPr lang="en-US" altLang="zh-CN" dirty="0" smtClean="0"/>
          </a:p>
          <a:p>
            <a:r>
              <a:rPr lang="zh-CN" altLang="en-US" dirty="0" smtClean="0"/>
              <a:t>用指针</a:t>
            </a:r>
            <a:endParaRPr lang="en-US" altLang="zh-CN" dirty="0" smtClean="0"/>
          </a:p>
          <a:p>
            <a:r>
              <a:rPr lang="zh-CN" altLang="en-US" dirty="0" smtClean="0"/>
              <a:t>用引用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86550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59832" y="2281436"/>
            <a:ext cx="3682752" cy="145199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5400" dirty="0" smtClean="0"/>
              <a:t>Q &amp; A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1471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系统的位数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32</a:t>
            </a:r>
            <a:r>
              <a:rPr lang="zh-CN" altLang="en-US" dirty="0" smtClean="0"/>
              <a:t>位系统</a:t>
            </a:r>
            <a:endParaRPr lang="en-US" altLang="zh-CN" dirty="0" smtClean="0"/>
          </a:p>
          <a:p>
            <a:r>
              <a:rPr lang="en-US" altLang="zh-CN" dirty="0" smtClean="0"/>
              <a:t>64</a:t>
            </a:r>
            <a:r>
              <a:rPr lang="zh-CN" altLang="en-US" dirty="0" smtClean="0"/>
              <a:t>位系统</a:t>
            </a:r>
            <a:endParaRPr lang="zh-CN" altLang="en-US" dirty="0"/>
          </a:p>
        </p:txBody>
      </p:sp>
      <p:pic>
        <p:nvPicPr>
          <p:cNvPr id="1026" name="Picture 2" descr="https://ss0.baidu.com/6ONWsjip0QIZ8tyhnq/it/u=3287960289,1799491621&amp;fm=173&amp;app=25&amp;f=JPEG?w=345&amp;h=342&amp;s=F4DAEA2B5E7201AD2A15E0DB0100E0B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220758"/>
            <a:ext cx="4032448" cy="399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40" y="3438872"/>
            <a:ext cx="3506297" cy="174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50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多少位，是用来表达能找到的内存地址的大小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661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0563" y="1777380"/>
            <a:ext cx="6922874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43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变量和指针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int</a:t>
            </a:r>
            <a:r>
              <a:rPr lang="en-US" altLang="zh-CN" dirty="0"/>
              <a:t> a = 13, b = 25;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* pa = &amp;a;</a:t>
            </a:r>
          </a:p>
          <a:p>
            <a:endParaRPr lang="zh-CN" altLang="en-US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** </a:t>
            </a:r>
            <a:r>
              <a:rPr lang="en-US" altLang="zh-CN" dirty="0" err="1"/>
              <a:t>ppa</a:t>
            </a:r>
            <a:r>
              <a:rPr lang="en-US" altLang="zh-CN" dirty="0"/>
              <a:t> = &amp;pa;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69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这个有点不一样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char c </a:t>
            </a:r>
            <a:r>
              <a:rPr lang="en-US" altLang="zh-CN" b="1" dirty="0" smtClean="0"/>
              <a:t>=‘b’;</a:t>
            </a:r>
          </a:p>
          <a:p>
            <a:r>
              <a:rPr lang="en-US" altLang="zh-CN" dirty="0" smtClean="0"/>
              <a:t>char * pc = &amp;c;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913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= </a:t>
            </a:r>
            <a:r>
              <a:rPr lang="zh-CN" altLang="en-US" dirty="0" smtClean="0"/>
              <a:t>意味着什么？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int</a:t>
            </a:r>
            <a:r>
              <a:rPr lang="en-US" altLang="zh-CN" dirty="0"/>
              <a:t> a = </a:t>
            </a:r>
            <a:r>
              <a:rPr lang="en-US" altLang="zh-CN" dirty="0" smtClean="0"/>
              <a:t>13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b = a;</a:t>
            </a:r>
          </a:p>
          <a:p>
            <a:r>
              <a:rPr lang="zh-CN" altLang="en-US" dirty="0" smtClean="0"/>
              <a:t>值的拷贝</a:t>
            </a:r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是</a:t>
            </a:r>
            <a:r>
              <a:rPr lang="en-US" altLang="zh-CN" dirty="0" smtClean="0"/>
              <a:t>a, b</a:t>
            </a:r>
            <a:r>
              <a:rPr lang="zh-CN" altLang="en-US" dirty="0" smtClean="0"/>
              <a:t>是</a:t>
            </a:r>
            <a:r>
              <a:rPr lang="en-US" altLang="zh-CN" dirty="0" smtClean="0"/>
              <a:t>b,</a:t>
            </a:r>
            <a:r>
              <a:rPr lang="zh-CN" altLang="en-US" dirty="0" smtClean="0"/>
              <a:t>仅仅是值相同而已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8568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int</a:t>
            </a:r>
            <a:r>
              <a:rPr lang="en-US" altLang="zh-CN" dirty="0"/>
              <a:t> a = 13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smtClean="0"/>
              <a:t>&amp;b </a:t>
            </a:r>
            <a:r>
              <a:rPr lang="en-US" altLang="zh-CN" dirty="0"/>
              <a:t>= a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引用与指针的区别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含义上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使用上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936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函数传参的变量和引用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传值</a:t>
            </a:r>
            <a:endParaRPr lang="en-US" altLang="zh-CN" dirty="0" smtClean="0"/>
          </a:p>
          <a:p>
            <a:r>
              <a:rPr lang="zh-CN" altLang="en-US" dirty="0" smtClean="0"/>
              <a:t>传引用</a:t>
            </a:r>
            <a:endParaRPr lang="en-US" altLang="zh-CN" dirty="0" smtClean="0"/>
          </a:p>
          <a:p>
            <a:r>
              <a:rPr lang="zh-CN" altLang="en-US" dirty="0" smtClean="0"/>
              <a:t>传指针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776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36040</TotalTime>
  <Pages>0</Pages>
  <Words>179</Words>
  <Characters>0</Characters>
  <Application>Microsoft Office PowerPoint</Application>
  <DocSecurity>0</DocSecurity>
  <PresentationFormat>全屏显示(16:10)</PresentationFormat>
  <Lines>0</Lines>
  <Paragraphs>39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Adobe 黑体 Std R</vt:lpstr>
      <vt:lpstr>宋体</vt:lpstr>
      <vt:lpstr>微软雅黑</vt:lpstr>
      <vt:lpstr>Arial</vt:lpstr>
      <vt:lpstr>Calibri</vt:lpstr>
      <vt:lpstr>1_自定义设计方案</vt:lpstr>
      <vt:lpstr>2_自定义设计方案</vt:lpstr>
      <vt:lpstr>PowerPoint 演示文稿</vt:lpstr>
      <vt:lpstr>系统的位数</vt:lpstr>
      <vt:lpstr>核心</vt:lpstr>
      <vt:lpstr>内存</vt:lpstr>
      <vt:lpstr>变量和指针</vt:lpstr>
      <vt:lpstr>这个有点不一样</vt:lpstr>
      <vt:lpstr>= 意味着什么？</vt:lpstr>
      <vt:lpstr>引用</vt:lpstr>
      <vt:lpstr>函数传参的变量和引用</vt:lpstr>
      <vt:lpstr>传值与传引用</vt:lpstr>
      <vt:lpstr>交换两个变量的值</vt:lpstr>
      <vt:lpstr>PowerPoint 演示文稿</vt:lpstr>
    </vt:vector>
  </TitlesOfParts>
  <Company>PerfectWorld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ZhaoHang</dc:creator>
  <cp:lastModifiedBy>hzs</cp:lastModifiedBy>
  <cp:revision>771</cp:revision>
  <cp:lastPrinted>2017-10-26T07:45:26Z</cp:lastPrinted>
  <dcterms:created xsi:type="dcterms:W3CDTF">2008-12-22T09:17:47Z</dcterms:created>
  <dcterms:modified xsi:type="dcterms:W3CDTF">2020-09-10T12:22:15Z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2052-8.1.0.3526</vt:lpwstr>
  </property>
</Properties>
</file>