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10" r:id="rId4"/>
    <p:sldId id="312" r:id="rId5"/>
    <p:sldId id="311" r:id="rId6"/>
    <p:sldId id="303" r:id="rId7"/>
    <p:sldId id="305" r:id="rId8"/>
    <p:sldId id="307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1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5F15-080E-45FC-8F31-69BA88FD0242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E67-FCE0-4549-AE4A-C693C3394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6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9303" y="1209367"/>
            <a:ext cx="9144000" cy="1258376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软件工程实践指导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62013" y="3856927"/>
            <a:ext cx="478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 / 3  </a:t>
            </a:r>
            <a:r>
              <a:rPr lang="en-US" altLang="zh-CN" sz="4000" dirty="0"/>
              <a:t>	</a:t>
            </a:r>
            <a:r>
              <a:rPr lang="zh-CN" altLang="en-US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黄作胜</a:t>
            </a:r>
          </a:p>
        </p:txBody>
      </p:sp>
    </p:spTree>
    <p:extLst>
      <p:ext uri="{BB962C8B-B14F-4D97-AF65-F5344CB8AC3E}">
        <p14:creationId xmlns:p14="http://schemas.microsoft.com/office/powerpoint/2010/main" val="336192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Ch.0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9" y="1690688"/>
            <a:ext cx="7897090" cy="3556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了解软件开发过程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认识工程化的开发思想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拓展技术视野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增强实践技巧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学会探索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自发解决问题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1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做项目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37" y="1939637"/>
            <a:ext cx="9209672" cy="3960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49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17D71-57F1-4ACB-A9D5-81669977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242A310-EFAB-4256-9B43-3BEB574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做项目</a:t>
            </a:r>
          </a:p>
        </p:txBody>
      </p:sp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大体内容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9" y="1690688"/>
            <a:ext cx="7897090" cy="355600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开发运行环境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如何协作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标准与规范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软件制作流程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6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0163" y="1709594"/>
            <a:ext cx="7733145" cy="340215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主动拓展阅读和调研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完成必要的实践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积极参与讨论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5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36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课程难度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018" y="1811194"/>
            <a:ext cx="7733145" cy="340215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易于理解，识图能力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内容庞杂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4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动手</a:t>
            </a:r>
            <a:r>
              <a:rPr lang="zh-CN" altLang="en-US" sz="4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实践多</a:t>
            </a:r>
            <a:endParaRPr lang="en-US" altLang="zh-CN" sz="4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PPT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在哪里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9691" y="1690688"/>
            <a:ext cx="805641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https://github.com/zuoshenghuang/curriculum.git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79746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91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Adobe 黑体 Std R</vt:lpstr>
      <vt:lpstr>等线</vt:lpstr>
      <vt:lpstr>等线 Light</vt:lpstr>
      <vt:lpstr>Arial</vt:lpstr>
      <vt:lpstr>Office 主题​​</vt:lpstr>
      <vt:lpstr>软件工程实践指导</vt:lpstr>
      <vt:lpstr>Ch.0 课程介绍</vt:lpstr>
      <vt:lpstr>做项目</vt:lpstr>
      <vt:lpstr>做项目</vt:lpstr>
      <vt:lpstr>大体内容</vt:lpstr>
      <vt:lpstr>学习要求</vt:lpstr>
      <vt:lpstr>课程难度</vt:lpstr>
      <vt:lpstr>PPT在哪里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软件工程实践指导课程</dc:title>
  <dc:creator>hzs</dc:creator>
  <cp:lastModifiedBy>hzs</cp:lastModifiedBy>
  <cp:revision>206</cp:revision>
  <cp:lastPrinted>2018-02-27T15:05:15Z</cp:lastPrinted>
  <dcterms:created xsi:type="dcterms:W3CDTF">2017-02-15T04:58:06Z</dcterms:created>
  <dcterms:modified xsi:type="dcterms:W3CDTF">2020-03-04T10:07:11Z</dcterms:modified>
</cp:coreProperties>
</file>