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1" r:id="rId3"/>
    <p:sldId id="312" r:id="rId4"/>
    <p:sldId id="319" r:id="rId5"/>
    <p:sldId id="328" r:id="rId6"/>
    <p:sldId id="310" r:id="rId7"/>
    <p:sldId id="299" r:id="rId8"/>
    <p:sldId id="318" r:id="rId9"/>
    <p:sldId id="292" r:id="rId10"/>
    <p:sldId id="309" r:id="rId11"/>
    <p:sldId id="330" r:id="rId12"/>
    <p:sldId id="331" r:id="rId13"/>
    <p:sldId id="332" r:id="rId14"/>
    <p:sldId id="333" r:id="rId15"/>
    <p:sldId id="334" r:id="rId16"/>
    <p:sldId id="327" r:id="rId17"/>
    <p:sldId id="289" r:id="rId18"/>
    <p:sldId id="284" r:id="rId19"/>
    <p:sldId id="266" r:id="rId20"/>
    <p:sldId id="265" r:id="rId21"/>
    <p:sldId id="276" r:id="rId22"/>
    <p:sldId id="277" r:id="rId23"/>
    <p:sldId id="278" r:id="rId24"/>
    <p:sldId id="279" r:id="rId25"/>
    <p:sldId id="270" r:id="rId26"/>
    <p:sldId id="269" r:id="rId27"/>
    <p:sldId id="271" r:id="rId28"/>
    <p:sldId id="268" r:id="rId29"/>
    <p:sldId id="267" r:id="rId30"/>
    <p:sldId id="285" r:id="rId31"/>
    <p:sldId id="290" r:id="rId32"/>
    <p:sldId id="272" r:id="rId33"/>
    <p:sldId id="274" r:id="rId34"/>
    <p:sldId id="275" r:id="rId35"/>
    <p:sldId id="286" r:id="rId36"/>
    <p:sldId id="281" r:id="rId37"/>
    <p:sldId id="283" r:id="rId38"/>
    <p:sldId id="287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504B-574B-4958-B93A-8C7C9D06C93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7394-9DE5-40BF-9A7E-2955809A4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勒索病毒的示例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0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E611-F26C-41BA-8EF2-BD9F7AAFF8E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2149-2FA6-4796-BD21-7679A512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Ch.2 </a:t>
            </a:r>
            <a:r>
              <a:rPr lang="zh-CN" altLang="en-US" sz="4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软件开发中的协作</a:t>
            </a:r>
            <a:endParaRPr lang="zh-CN" altLang="en-US" sz="4400" dirty="0"/>
          </a:p>
        </p:txBody>
      </p:sp>
      <p:sp>
        <p:nvSpPr>
          <p:cNvPr id="6" name="TextBox 6"/>
          <p:cNvSpPr txBox="1"/>
          <p:nvPr/>
        </p:nvSpPr>
        <p:spPr>
          <a:xfrm>
            <a:off x="5653548" y="4562169"/>
            <a:ext cx="270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§2.1 </a:t>
            </a:r>
            <a:r>
              <a:rPr lang="zh-CN" altLang="en-US" sz="3600" b="1" dirty="0"/>
              <a:t>认识团队</a:t>
            </a:r>
            <a:endParaRPr lang="en-US" altLang="zh-CN" sz="3600" b="1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§2.2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沟通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/>
              <a:t>§2.3 </a:t>
            </a:r>
            <a:r>
              <a:rPr lang="zh-CN" altLang="en-US" sz="3600" b="1" dirty="0" smtClean="0"/>
              <a:t>协作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4411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沟通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240" y="1600200"/>
            <a:ext cx="10208746" cy="5198774"/>
          </a:xfrm>
        </p:spPr>
        <p:txBody>
          <a:bodyPr/>
          <a:lstStyle/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为什么要沟通（内部、外部）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团队管理需要（认同感、工作方式、团队文化）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项目共识需要（反馈和上情下达）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2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项目中都有哪些沟通方式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240" y="1600200"/>
            <a:ext cx="9875520" cy="4766726"/>
          </a:xfrm>
        </p:spPr>
        <p:txBody>
          <a:bodyPr/>
          <a:lstStyle/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会议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邮件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流程单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协作工具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工作交接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立项会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评审会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项目节点会（里程碑会议）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最有效的沟通方式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文档化  立字据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流程化  流水线</a:t>
            </a:r>
          </a:p>
          <a:p>
            <a:endParaRPr lang="zh-CN" altLang="en-US" sz="44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44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§2.1 </a:t>
            </a:r>
            <a:r>
              <a:rPr lang="zh-CN" altLang="en-US" sz="3600" b="1" dirty="0"/>
              <a:t>认识团队</a:t>
            </a:r>
            <a:endParaRPr lang="en-US" altLang="zh-CN" sz="3600" b="1" dirty="0"/>
          </a:p>
          <a:p>
            <a:r>
              <a:rPr lang="en-US" altLang="zh-CN" sz="3600" b="1" dirty="0"/>
              <a:t>§2.2 </a:t>
            </a:r>
            <a:r>
              <a:rPr lang="zh-CN" altLang="en-US" sz="3600" b="1" dirty="0"/>
              <a:t>沟通</a:t>
            </a:r>
            <a:endParaRPr lang="en-US" altLang="zh-CN" sz="3600" b="1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§2.3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协作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回到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329" y="2405729"/>
            <a:ext cx="9701981" cy="272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个人一起写代码怎么把代码合到一起？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个人呢？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好的解决办法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使用版本控制系统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SVN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Git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Mercurial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VSS</a:t>
            </a:r>
            <a:r>
              <a:rPr lang="en-US" altLang="zh-CN" sz="3600" b="1" dirty="0"/>
              <a:t> 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CVS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052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GIT/Subversion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SVN : 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本地工作目录和版本库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本地版本库和中央版本库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推荐安装： 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 SVN/GIT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 </a:t>
            </a:r>
            <a:r>
              <a:rPr lang="en-US" altLang="zh-CN" sz="3200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SourceTree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14" y="0"/>
            <a:ext cx="478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2.0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即将面对的问题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329" y="2405729"/>
            <a:ext cx="9701981" cy="272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个人一起写代码怎么把代码合到一起？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个人呢？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33" y="1007722"/>
            <a:ext cx="7363499" cy="54176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" y="855406"/>
            <a:ext cx="341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一些基本操作的说明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84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8" y="1754966"/>
            <a:ext cx="7272876" cy="449000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建库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8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71" y="1874235"/>
            <a:ext cx="7255429" cy="4794043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签出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10" y="1800402"/>
            <a:ext cx="7902046" cy="4696384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提交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23" y="1908313"/>
            <a:ext cx="7475905" cy="4556954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更新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8381" y="1727200"/>
            <a:ext cx="800219" cy="3835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流程示例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79" y="698499"/>
            <a:ext cx="7635748" cy="51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Branch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Tag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Branch </a:t>
            </a:r>
            <a:r>
              <a:rPr lang="zh-CN" altLang="en-US" sz="3200" b="1" dirty="0" smtClean="0"/>
              <a:t>是做什么用的？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Tag</a:t>
            </a:r>
            <a:r>
              <a:rPr lang="zh-CN" altLang="en-US" sz="3200" b="1" dirty="0" smtClean="0"/>
              <a:t>的作用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Branch </a:t>
            </a:r>
            <a:r>
              <a:rPr lang="zh-CN" altLang="en-US" sz="3200" b="1" dirty="0" smtClean="0"/>
              <a:t>的</a:t>
            </a:r>
            <a:r>
              <a:rPr lang="en-US" altLang="zh-CN" sz="3200" b="1" dirty="0" smtClean="0"/>
              <a:t>merge</a:t>
            </a:r>
            <a:r>
              <a:rPr lang="zh-CN" altLang="en-US" sz="3200" b="1" dirty="0" smtClean="0"/>
              <a:t>操作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86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4" y="552449"/>
            <a:ext cx="10162386" cy="56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其他操作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Diff</a:t>
            </a:r>
          </a:p>
          <a:p>
            <a:r>
              <a:rPr lang="en-US" altLang="zh-CN" sz="3600" b="1" dirty="0" smtClean="0"/>
              <a:t>Update </a:t>
            </a:r>
            <a:r>
              <a:rPr lang="en-US" altLang="zh-CN" sz="3600" b="1" dirty="0" smtClean="0"/>
              <a:t>to revision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Revert</a:t>
            </a:r>
          </a:p>
          <a:p>
            <a:r>
              <a:rPr lang="en-US" altLang="zh-CN" sz="3600" b="1" dirty="0" smtClean="0"/>
              <a:t>Blame</a:t>
            </a:r>
          </a:p>
          <a:p>
            <a:r>
              <a:rPr lang="en-US" altLang="zh-CN" sz="3600" b="1" dirty="0" smtClean="0"/>
              <a:t>Switch</a:t>
            </a:r>
          </a:p>
          <a:p>
            <a:r>
              <a:rPr lang="en-US" altLang="zh-CN" sz="3600" b="1" dirty="0" smtClean="0"/>
              <a:t>……</a:t>
            </a:r>
          </a:p>
          <a:p>
            <a:endParaRPr lang="en-US" altLang="zh-CN" sz="3600" b="1" dirty="0" smtClean="0"/>
          </a:p>
          <a:p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2133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/>
              <a:t>断网了，怎么办？</a:t>
            </a:r>
            <a:endParaRPr lang="en-US" altLang="zh-CN" sz="3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不小心删除了一个已经写了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行的代码的文件，灾难吗？</a:t>
            </a:r>
            <a:endParaRPr lang="en-US" altLang="zh-CN" sz="3200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开发机器坏了，怎么也打不开了，怎么办？</a:t>
            </a:r>
            <a:endParaRPr lang="en-US" altLang="zh-CN" sz="3200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还是觉得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天前的写法比现在的更好，怎么倒回去？</a:t>
            </a:r>
            <a:endParaRPr lang="en-US" altLang="zh-CN" sz="3200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代码中有问题，怎么定位由谁来解决？</a:t>
            </a:r>
            <a:endParaRPr lang="en-US" altLang="zh-CN" sz="3200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5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166812"/>
            <a:ext cx="4800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Subversion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的主要区别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/>
              <a:t>分布式，可以不断地进行</a:t>
            </a:r>
            <a:r>
              <a:rPr lang="en-US" altLang="zh-CN" sz="3200" b="1" dirty="0" smtClean="0"/>
              <a:t>clone</a:t>
            </a:r>
          </a:p>
          <a:p>
            <a:r>
              <a:rPr lang="en-US" altLang="zh-CN" sz="3200" b="1" dirty="0" err="1" smtClean="0"/>
              <a:t>git</a:t>
            </a:r>
            <a:r>
              <a:rPr lang="zh-CN" altLang="en-US" sz="3200" b="1" dirty="0"/>
              <a:t>本没有公共服务器的</a:t>
            </a:r>
            <a:r>
              <a:rPr lang="zh-CN" altLang="en-US" sz="3200" b="1" dirty="0" smtClean="0"/>
              <a:t>概念</a:t>
            </a:r>
            <a:endParaRPr lang="en-US" altLang="zh-CN" sz="32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1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36" y="340770"/>
            <a:ext cx="7354111" cy="64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06" y="257984"/>
            <a:ext cx="8657976" cy="62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89" y="177800"/>
            <a:ext cx="10187511" cy="61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思考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是否真的不使用集中的服务器呢？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39" y="129458"/>
            <a:ext cx="7525476" cy="62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一些资源的推荐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err="1" smtClean="0"/>
              <a:t>svnspot</a:t>
            </a:r>
            <a:r>
              <a:rPr lang="en-US" altLang="zh-CN" b="1" dirty="0" smtClean="0"/>
              <a:t> http</a:t>
            </a:r>
            <a:r>
              <a:rPr lang="en-US" altLang="zh-CN" b="1" dirty="0"/>
              <a:t>://code.svnspot.com</a:t>
            </a:r>
            <a:r>
              <a:rPr lang="en-US" altLang="zh-CN" b="1" dirty="0" smtClean="0"/>
              <a:t>/</a:t>
            </a:r>
            <a:endParaRPr lang="en-US" altLang="zh-CN" b="1" dirty="0"/>
          </a:p>
          <a:p>
            <a:r>
              <a:rPr lang="en-US" altLang="zh-CN" b="1" dirty="0" err="1" smtClean="0"/>
              <a:t>Github</a:t>
            </a:r>
            <a:r>
              <a:rPr lang="en-US" altLang="zh-CN" b="1" dirty="0" smtClean="0"/>
              <a:t> </a:t>
            </a:r>
            <a:r>
              <a:rPr lang="en-US" altLang="zh-CN" b="1" dirty="0"/>
              <a:t>https://github.com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err="1" smtClean="0"/>
              <a:t>Gitlab</a:t>
            </a:r>
            <a:r>
              <a:rPr lang="en-US" altLang="zh-CN" b="1" dirty="0"/>
              <a:t> https://gitlab.com</a:t>
            </a:r>
            <a:r>
              <a:rPr lang="en-US" altLang="zh-CN" b="1" dirty="0" smtClean="0"/>
              <a:t>/</a:t>
            </a:r>
          </a:p>
          <a:p>
            <a:r>
              <a:rPr lang="zh-CN" altLang="en-US" b="1" dirty="0" smtClean="0"/>
              <a:t>码云 </a:t>
            </a:r>
            <a:r>
              <a:rPr lang="en-US" altLang="zh-CN" b="1" dirty="0"/>
              <a:t>https://gitee.com/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03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GitHub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就是一个应用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的一个集中的管理各版本库的平台</a:t>
            </a:r>
            <a:endParaRPr lang="en-US" altLang="zh-CN" dirty="0" smtClean="0"/>
          </a:p>
          <a:p>
            <a:r>
              <a:rPr lang="zh-CN" altLang="en-US" dirty="0" smtClean="0"/>
              <a:t>你可以建立多个库</a:t>
            </a:r>
            <a:endParaRPr lang="en-US" altLang="zh-CN" dirty="0" smtClean="0"/>
          </a:p>
          <a:p>
            <a:r>
              <a:rPr lang="zh-CN" altLang="en-US" dirty="0" smtClean="0"/>
              <a:t>你可以邀请其他人参与你的项目</a:t>
            </a:r>
            <a:endParaRPr lang="en-US" altLang="zh-CN" dirty="0"/>
          </a:p>
          <a:p>
            <a:r>
              <a:rPr lang="zh-CN" altLang="en-US" dirty="0" smtClean="0"/>
              <a:t>你可以向你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的库申请提交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更进一步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当前我要做哪些任务、写些什么代码，谁告诉我？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怎么告诉一个人他要做什么？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一个任务怎么确认已经做完了？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zh-CN" altLang="en-US" sz="3200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不同职能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的人怎么知道工作进度？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228504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§2.1 </a:t>
            </a:r>
            <a:r>
              <a:rPr lang="zh-CN" altLang="en-US" sz="3600" b="1" dirty="0">
                <a:solidFill>
                  <a:srgbClr val="FF0000"/>
                </a:solidFill>
              </a:rPr>
              <a:t>认识团队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b="1" dirty="0"/>
              <a:t>§2.2 </a:t>
            </a:r>
            <a:r>
              <a:rPr lang="zh-CN" altLang="en-US" sz="3600" b="1" dirty="0"/>
              <a:t>沟通</a:t>
            </a:r>
            <a:endParaRPr lang="en-US" altLang="zh-CN" sz="3600" b="1" dirty="0"/>
          </a:p>
          <a:p>
            <a:r>
              <a:rPr lang="en-US" altLang="zh-CN" sz="3600" b="1" dirty="0" smtClean="0"/>
              <a:t>§2.3 </a:t>
            </a:r>
            <a:r>
              <a:rPr lang="zh-CN" altLang="en-US" sz="3600" b="1" dirty="0" smtClean="0"/>
              <a:t>协作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0323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一个团队中都有哪些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人员？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74" y="1956159"/>
            <a:ext cx="5874835" cy="43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1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参与者角度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开发者</a:t>
            </a:r>
            <a:r>
              <a:rPr lang="en-US" altLang="zh-CN" sz="3600" b="1" dirty="0" smtClean="0"/>
              <a:t>			- </a:t>
            </a:r>
            <a:r>
              <a:rPr lang="zh-CN" altLang="en-US" sz="3600" b="1" dirty="0" smtClean="0"/>
              <a:t>写代码的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音乐音效制作人</a:t>
            </a:r>
            <a:r>
              <a:rPr lang="en-US" altLang="zh-CN" sz="3600" b="1" dirty="0" smtClean="0"/>
              <a:t>	- </a:t>
            </a:r>
            <a:r>
              <a:rPr lang="zh-CN" altLang="en-US" sz="3600" b="1" dirty="0" smtClean="0"/>
              <a:t>写歌曲的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翻译</a:t>
            </a:r>
            <a:r>
              <a:rPr lang="en-US" altLang="zh-CN" sz="3600" b="1" dirty="0" smtClean="0"/>
              <a:t>			- </a:t>
            </a:r>
            <a:r>
              <a:rPr lang="zh-CN" altLang="en-US" sz="3600" b="1" dirty="0" smtClean="0"/>
              <a:t>写外文的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文案</a:t>
            </a:r>
            <a:r>
              <a:rPr lang="en-US" altLang="zh-CN" sz="3600" b="1" dirty="0" smtClean="0"/>
              <a:t>			- </a:t>
            </a:r>
            <a:r>
              <a:rPr lang="zh-CN" altLang="en-US" sz="3600" b="1" dirty="0" smtClean="0"/>
              <a:t>写文字描述的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美工</a:t>
            </a:r>
            <a:r>
              <a:rPr lang="en-US" altLang="zh-CN" sz="3600" b="1" dirty="0" smtClean="0"/>
              <a:t>			- </a:t>
            </a:r>
            <a:r>
              <a:rPr lang="zh-CN" altLang="en-US" sz="3600" b="1" dirty="0" smtClean="0"/>
              <a:t>画画、做动画的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5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项目相关人员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架构师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需求分析师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系统分析师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数据库工程师（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DBA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人员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人员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运维人员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5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243" y="231845"/>
            <a:ext cx="987552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组织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结构角度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10" y="1268760"/>
            <a:ext cx="5270986" cy="53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494</Words>
  <Application>Microsoft Office PowerPoint</Application>
  <PresentationFormat>宽屏</PresentationFormat>
  <Paragraphs>110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Adobe 黑体 Std R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§2.0 即将面对的问题</vt:lpstr>
      <vt:lpstr>其他问题</vt:lpstr>
      <vt:lpstr>更进一步</vt:lpstr>
      <vt:lpstr>目录</vt:lpstr>
      <vt:lpstr>一个团队中都有哪些人员？</vt:lpstr>
      <vt:lpstr>项目参与者角度</vt:lpstr>
      <vt:lpstr>项目相关人员</vt:lpstr>
      <vt:lpstr>组织结构角度</vt:lpstr>
      <vt:lpstr>目录</vt:lpstr>
      <vt:lpstr>沟通</vt:lpstr>
      <vt:lpstr>项目中都有哪些沟通方式 </vt:lpstr>
      <vt:lpstr>会议</vt:lpstr>
      <vt:lpstr>最有效的沟通方式 </vt:lpstr>
      <vt:lpstr>目录</vt:lpstr>
      <vt:lpstr>回到问题</vt:lpstr>
      <vt:lpstr>好的解决办法</vt:lpstr>
      <vt:lpstr>GIT/Subversion</vt:lpstr>
      <vt:lpstr>PowerPoint 演示文稿</vt:lpstr>
      <vt:lpstr>PowerPoint 演示文稿</vt:lpstr>
      <vt:lpstr>建库</vt:lpstr>
      <vt:lpstr>签出</vt:lpstr>
      <vt:lpstr>提交</vt:lpstr>
      <vt:lpstr>更新</vt:lpstr>
      <vt:lpstr>PowerPoint 演示文稿</vt:lpstr>
      <vt:lpstr>Branch和Tag的应用</vt:lpstr>
      <vt:lpstr>PowerPoint 演示文稿</vt:lpstr>
      <vt:lpstr>其他操作</vt:lpstr>
      <vt:lpstr>新的问题</vt:lpstr>
      <vt:lpstr>PowerPoint 演示文稿</vt:lpstr>
      <vt:lpstr>和Subversion的主要区别</vt:lpstr>
      <vt:lpstr>GIT</vt:lpstr>
      <vt:lpstr>PowerPoint 演示文稿</vt:lpstr>
      <vt:lpstr>PowerPoint 演示文稿</vt:lpstr>
      <vt:lpstr>思考</vt:lpstr>
      <vt:lpstr>PowerPoint 演示文稿</vt:lpstr>
      <vt:lpstr>一些资源的推荐</vt:lpstr>
      <vt:lpstr>使用GitHub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和 GIT的使用</dc:title>
  <dc:creator>hzs</dc:creator>
  <cp:lastModifiedBy>Huang Andy</cp:lastModifiedBy>
  <cp:revision>156</cp:revision>
  <cp:lastPrinted>2019-04-12T14:10:32Z</cp:lastPrinted>
  <dcterms:created xsi:type="dcterms:W3CDTF">2017-03-04T13:19:01Z</dcterms:created>
  <dcterms:modified xsi:type="dcterms:W3CDTF">2019-04-12T14:26:45Z</dcterms:modified>
</cp:coreProperties>
</file>