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sldIdLst>
    <p:sldId id="256" r:id="rId2"/>
    <p:sldId id="382" r:id="rId3"/>
    <p:sldId id="302" r:id="rId4"/>
    <p:sldId id="313" r:id="rId5"/>
    <p:sldId id="316" r:id="rId6"/>
    <p:sldId id="1179" r:id="rId7"/>
    <p:sldId id="1175" r:id="rId8"/>
    <p:sldId id="1217" r:id="rId9"/>
    <p:sldId id="1176" r:id="rId10"/>
    <p:sldId id="1206" r:id="rId11"/>
    <p:sldId id="1182" r:id="rId12"/>
    <p:sldId id="1188" r:id="rId13"/>
    <p:sldId id="1180" r:id="rId14"/>
    <p:sldId id="1184" r:id="rId15"/>
    <p:sldId id="1183" r:id="rId16"/>
    <p:sldId id="1187" r:id="rId17"/>
    <p:sldId id="1185" r:id="rId18"/>
    <p:sldId id="1186" r:id="rId19"/>
    <p:sldId id="1207" r:id="rId20"/>
    <p:sldId id="1189" r:id="rId21"/>
    <p:sldId id="1190" r:id="rId22"/>
    <p:sldId id="1204" r:id="rId23"/>
    <p:sldId id="1205" r:id="rId24"/>
    <p:sldId id="1208" r:id="rId25"/>
    <p:sldId id="1194" r:id="rId26"/>
    <p:sldId id="1197" r:id="rId27"/>
    <p:sldId id="1198" r:id="rId28"/>
    <p:sldId id="1199" r:id="rId29"/>
    <p:sldId id="1200" r:id="rId30"/>
    <p:sldId id="1201" r:id="rId31"/>
    <p:sldId id="1202" r:id="rId32"/>
    <p:sldId id="1209" r:id="rId33"/>
    <p:sldId id="1212" r:id="rId34"/>
    <p:sldId id="1203" r:id="rId35"/>
    <p:sldId id="1195" r:id="rId36"/>
    <p:sldId id="1210" r:id="rId37"/>
    <p:sldId id="1211" r:id="rId38"/>
    <p:sldId id="1213" r:id="rId39"/>
    <p:sldId id="1214" r:id="rId40"/>
    <p:sldId id="1216" r:id="rId41"/>
    <p:sldId id="1215" r:id="rId42"/>
    <p:sldId id="381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77" d="100"/>
          <a:sy n="77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3:01:54.78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2066 56,'-620'1,"570"1,0 2,0 3,0 2,1 1,1 3,-47 20,-398 166,449-174,2 2,1 1,1 3,1 1,2 2,2 1,-14 20,32-36,0 1,2 1,0 0,2 1,0 1,2 0,0 1,2 0,1 0,-6 25,-12 54,11-54,1 0,3 1,1 0,3 1,3 0,1 0,3 0,2 0,2 0,2 1,7 2,1 0,3-1,2 0,7 7,97 202,22-39,-4-23,-108-157,1-1,2-2,3-1,0-2,20 11,209 166,-61-81,-161-102,1-1,2-3,0-2,43 14,67 27,123 40,-80-53,-30-6,3-8,14-5,214 4,232-41,-604-1,1-1,0-2,-1-1,0-1,-1-2,5-3,100-31,132-33,27-42,-281 113,-1-1,0-1,0 0,-1 0,0-1,0-1,-1 0,-1 0,7-12,9-7,-12 12,-1-1,-1 0,-1-1,0 0,-2 0,0-1,-1 0,1-12,-2-8,-1 0,-3-1,-1 1,-2-1,-3-10,-51-252,27 116,18 139,-2 0,-2 1,-2 1,-16-30,-45-71,-25-13,-115-154,36 19,95 211,-66-30,95 65,-1 2,-3 2,-1 3,-60-29,35 24,2-4,3-3,-21-22,66 48,-2 1,-1 2,-1 2,-1 1,-1 2,-1 2,-1 3,-12-3,-212-72,-1 38,22 48,225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软件开发过程中中的规范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3.2</a:t>
            </a:r>
            <a:r>
              <a:rPr lang="zh-CN" altLang="zh-CN" b="1" dirty="0">
                <a:solidFill>
                  <a:srgbClr val="FF0000"/>
                </a:solidFill>
              </a:rPr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为什么要有文档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理解问题本身是有分歧的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语言本身会有歧义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形成文档是达成共识的过程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文档记录达成的共识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</a:t>
            </a:r>
            <a:r>
              <a:rPr lang="zh-CN" altLang="en-US" b="1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经常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发生变更</a:t>
            </a:r>
          </a:p>
        </p:txBody>
      </p:sp>
    </p:spTree>
    <p:extLst>
      <p:ext uri="{BB962C8B-B14F-4D97-AF65-F5344CB8AC3E}">
        <p14:creationId xmlns:p14="http://schemas.microsoft.com/office/powerpoint/2010/main" val="16604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需求发生变更的原因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需求会逐渐更明确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随着产品研究深入，会有进一步的使用需求产生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需求整理过程中，对原有业务进行了重新规划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需求人员能力不足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16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规范文档的种类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规范文档的格式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规范文档的内容变动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规范文档的管理办法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7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软件开发过程中的文档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描述性文档</a:t>
            </a:r>
          </a:p>
        </p:txBody>
      </p:sp>
    </p:spTree>
    <p:extLst>
      <p:ext uri="{BB962C8B-B14F-4D97-AF65-F5344CB8AC3E}">
        <p14:creationId xmlns:p14="http://schemas.microsoft.com/office/powerpoint/2010/main" val="295224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一些规范性文档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开发文档规范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代码编写规范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服务器操作规范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8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文档本身的规范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文档的命名规则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文档的编号规则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文档的行文规则</a:t>
            </a:r>
          </a:p>
        </p:txBody>
      </p:sp>
    </p:spTree>
    <p:extLst>
      <p:ext uri="{BB962C8B-B14F-4D97-AF65-F5344CB8AC3E}">
        <p14:creationId xmlns:p14="http://schemas.microsoft.com/office/powerpoint/2010/main" val="44114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测试要点说明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描述性文档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软件操作手册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4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zh-CN" b="1" dirty="0">
                <a:solidFill>
                  <a:srgbClr val="FF0000"/>
                </a:solidFill>
              </a:rPr>
              <a:t>编程规范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14:cNvPr>
              <p14:cNvContentPartPr/>
              <p14:nvPr/>
            </p14:nvContentPartPr>
            <p14:xfrm>
              <a:off x="2476471" y="2752591"/>
              <a:ext cx="1759320" cy="1303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831" y="2689951"/>
                <a:ext cx="188496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为什么要有编程规范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每个人写代码都有自己的风格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避免一些常见的错误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特殊规则避免行业特殊的问题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质量标准统一</a:t>
            </a:r>
          </a:p>
        </p:txBody>
      </p:sp>
    </p:spTree>
    <p:extLst>
      <p:ext uri="{BB962C8B-B14F-4D97-AF65-F5344CB8AC3E}">
        <p14:creationId xmlns:p14="http://schemas.microsoft.com/office/powerpoint/2010/main" val="282782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一般都规范哪些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常见写法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行业相关规范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1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Google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Microsoft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Facebook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6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– C++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0888"/>
            <a:ext cx="4464496" cy="3771436"/>
          </a:xfrm>
        </p:spPr>
      </p:pic>
    </p:spTree>
    <p:extLst>
      <p:ext uri="{BB962C8B-B14F-4D97-AF65-F5344CB8AC3E}">
        <p14:creationId xmlns:p14="http://schemas.microsoft.com/office/powerpoint/2010/main" val="363907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3.4</a:t>
            </a:r>
            <a:r>
              <a:rPr lang="zh-CN" altLang="zh-CN" b="1" dirty="0">
                <a:solidFill>
                  <a:srgbClr val="FF0000"/>
                </a:solidFill>
              </a:rPr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7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流程规范的内容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定义角色分工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工作衔接处理说明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项目流程说明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项目进度说明和进度规划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2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哪些流程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64904"/>
            <a:ext cx="5616624" cy="3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怎样进行流程管理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用人监督 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分工记表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用流程软件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7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一些流程化的方法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030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886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338" y="2420888"/>
            <a:ext cx="6636906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Bugzilla: 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开源的缺陷跟踪系统（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Bug-Tracking System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），它可以管理软件开发中缺陷的提交（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new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），修复（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resolve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），关闭（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close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）等整个生命周期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1030" name="Picture 6" descr="https://imgsa.baidu.com/baike/c0%3Dbaike80%2C5%2C5%2C80%2C26/sign=e3765c500ff3d7ca18fb37249376d56c/cdbf6c81800a19d8c76a9f6b30fa828ba61e4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304920" cy="24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339048" cy="3144254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01215" y="3253979"/>
            <a:ext cx="3168650" cy="219124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、协作工具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03648" y="2564904"/>
            <a:ext cx="6336704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Jira :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被广泛应用于缺陷跟踪、客户服务、需求收集、流程审批、任务跟踪、项目跟踪和敏捷管理等工作领域。</a:t>
            </a:r>
          </a:p>
        </p:txBody>
      </p:sp>
      <p:pic>
        <p:nvPicPr>
          <p:cNvPr id="1028" name="Picture 4" descr="http://f.hiphotos.baidu.com/baike/w%3D268%3Bg%3D0/sign=ba0e14730b55b3199cf985737b92e51b/55e736d12f2eb9388e9d2280d4628535e4dd6f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25527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9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Axosoft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Redmine</a:t>
            </a:r>
          </a:p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TestTracker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腾讯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TAPD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</a:p>
        </p:txBody>
      </p:sp>
    </p:spTree>
    <p:extLst>
      <p:ext uri="{BB962C8B-B14F-4D97-AF65-F5344CB8AC3E}">
        <p14:creationId xmlns:p14="http://schemas.microsoft.com/office/powerpoint/2010/main" val="318084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3.5</a:t>
            </a:r>
            <a:r>
              <a:rPr lang="zh-CN" altLang="zh-CN" b="1" dirty="0">
                <a:solidFill>
                  <a:srgbClr val="FF0000"/>
                </a:solidFill>
              </a:rPr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55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以人为核心、迭代、循序渐进的</a:t>
            </a:r>
            <a:r>
              <a:rPr lang="zh-CN" altLang="en-US" b="1" dirty="0">
                <a:solidFill>
                  <a:srgbClr val="FF0000"/>
                </a:solidFill>
              </a:rPr>
              <a:t>开发方法</a:t>
            </a:r>
          </a:p>
        </p:txBody>
      </p:sp>
    </p:spTree>
    <p:extLst>
      <p:ext uri="{BB962C8B-B14F-4D97-AF65-F5344CB8AC3E}">
        <p14:creationId xmlns:p14="http://schemas.microsoft.com/office/powerpoint/2010/main" val="231459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快速应对需求变化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迭代式开发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及时修正问题</a:t>
            </a:r>
          </a:p>
        </p:txBody>
      </p:sp>
    </p:spTree>
    <p:extLst>
      <p:ext uri="{BB962C8B-B14F-4D97-AF65-F5344CB8AC3E}">
        <p14:creationId xmlns:p14="http://schemas.microsoft.com/office/powerpoint/2010/main" val="209501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708920"/>
            <a:ext cx="5112568" cy="3444875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Kanban(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看板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86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XP -- </a:t>
            </a:r>
            <a:r>
              <a:rPr lang="en-US" altLang="zh-CN" b="1" dirty="0" err="1"/>
              <a:t>ExtremeProgramming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5809321" cy="3441923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适合小团队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突出了人在软件开发过程中的作用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直接编程比什么（文档、架构）都有效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沟通、简单、反馈、尊重和勇气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测试驱动开发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结对编程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严格遵守流程</a:t>
            </a:r>
          </a:p>
        </p:txBody>
      </p:sp>
    </p:spTree>
    <p:extLst>
      <p:ext uri="{BB962C8B-B14F-4D97-AF65-F5344CB8AC3E}">
        <p14:creationId xmlns:p14="http://schemas.microsoft.com/office/powerpoint/2010/main" val="1413850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强调项目的管理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划分出角色：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Product Owner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Master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Team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通过管理，对任务根据需要加以灵活调整</a:t>
            </a:r>
          </a:p>
        </p:txBody>
      </p:sp>
    </p:spTree>
    <p:extLst>
      <p:ext uri="{BB962C8B-B14F-4D97-AF65-F5344CB8AC3E}">
        <p14:creationId xmlns:p14="http://schemas.microsoft.com/office/powerpoint/2010/main" val="1083079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 </a:t>
            </a:r>
            <a:r>
              <a:rPr lang="zh-CN" altLang="en-US" b="1" dirty="0"/>
              <a:t>开发模型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63989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Kanban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主要的目的是做过程改进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寻找瓶颈和短板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1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95E4D-E6E5-4348-8C87-172D81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0844-2CE9-4C65-91F3-6B36439E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E1FEC-0DAE-4E0E-B153-8E757CBA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" y="2424927"/>
            <a:ext cx="8048673" cy="3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F9CF50-E45B-4E9E-957E-407E9148D607}"/>
              </a:ext>
            </a:extLst>
          </p:cNvPr>
          <p:cNvSpPr txBox="1"/>
          <p:nvPr/>
        </p:nvSpPr>
        <p:spPr bwMode="auto">
          <a:xfrm>
            <a:off x="1601867" y="2871880"/>
            <a:ext cx="3881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、认识协作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为什么要协作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协作的情景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、团队与沟通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团队的角色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团队中的沟通方式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endParaRPr lang="en-US" altLang="zh-CN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77196-E042-4EF2-B217-C83EE1F23809}"/>
              </a:ext>
            </a:extLst>
          </p:cNvPr>
          <p:cNvSpPr txBox="1"/>
          <p:nvPr/>
        </p:nvSpPr>
        <p:spPr bwMode="auto">
          <a:xfrm>
            <a:off x="4502566" y="2843397"/>
            <a:ext cx="3219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、协作的工具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数据共享工具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项目管理工具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开发协作工具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SVN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6829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一个看板</a:t>
            </a:r>
          </a:p>
        </p:txBody>
      </p:sp>
      <p:pic>
        <p:nvPicPr>
          <p:cNvPr id="2050" name="Picture 2" descr="https://pic2.zhimg.com/80/4d81d8e5ddaf13f20589d9fe59794b42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274703" cy="36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29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是开发方法论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是手段</a:t>
            </a:r>
          </a:p>
        </p:txBody>
      </p:sp>
    </p:spTree>
    <p:extLst>
      <p:ext uri="{BB962C8B-B14F-4D97-AF65-F5344CB8AC3E}">
        <p14:creationId xmlns:p14="http://schemas.microsoft.com/office/powerpoint/2010/main" val="3847381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24B5-6D1D-4D5B-9AA9-DD077311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软件开发过程中的规范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3FE6-653B-4E4A-909A-99E20539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协作的工具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2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3.1</a:t>
            </a:r>
            <a:r>
              <a:rPr lang="zh-CN" altLang="zh-CN" b="1" dirty="0">
                <a:solidFill>
                  <a:srgbClr val="FF0000"/>
                </a:solidFill>
              </a:rPr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规则的重要性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93859-88BB-452B-A01A-459B2628A1AB}"/>
              </a:ext>
            </a:extLst>
          </p:cNvPr>
          <p:cNvSpPr/>
          <p:nvPr/>
        </p:nvSpPr>
        <p:spPr>
          <a:xfrm>
            <a:off x="1269976" y="234888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APIENTRY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wWinMain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In_opt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hPrevInstance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LPWSTR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lpCmdLine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422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EBF644-5260-4D6F-882F-4FE5B8145C98}"/>
              </a:ext>
            </a:extLst>
          </p:cNvPr>
          <p:cNvSpPr/>
          <p:nvPr/>
        </p:nvSpPr>
        <p:spPr>
          <a:xfrm>
            <a:off x="2195736" y="1628800"/>
            <a:ext cx="633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::</a:t>
            </a:r>
            <a:r>
              <a:rPr lang="en-US" altLang="zh-CN" sz="24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软件工程实践指导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L"Hello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MB_OKCANCEL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,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6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另一段代码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2267744" y="1736035"/>
            <a:ext cx="5238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وفيما يلي  وصف وظيفة  هذا الكود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هو  تحقيق وظيفة  واحد  يترجم السلسلة  الرقمية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ja-JP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画像フォーマットのファイルパス</a:t>
            </a:r>
            <a:endParaRPr lang="ja-JP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楼上的注释是神马意思？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fun()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750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1775</TotalTime>
  <Words>823</Words>
  <Application>Microsoft Office PowerPoint</Application>
  <PresentationFormat>全屏显示(4:3)</PresentationFormat>
  <Paragraphs>214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Adobe 黑体 Std R</vt:lpstr>
      <vt:lpstr>Adobe 楷体 Std R</vt:lpstr>
      <vt:lpstr>方正舒体</vt:lpstr>
      <vt:lpstr>华文行楷</vt:lpstr>
      <vt:lpstr>华文新魏</vt:lpstr>
      <vt:lpstr>宋体</vt:lpstr>
      <vt:lpstr>新宋体</vt:lpstr>
      <vt:lpstr>Arial</vt:lpstr>
      <vt:lpstr>Garamond</vt:lpstr>
      <vt:lpstr>Times New Roman</vt:lpstr>
      <vt:lpstr>Viner Hand ITC</vt:lpstr>
      <vt:lpstr>环保</vt:lpstr>
      <vt:lpstr>Ch3 软件开发过程中中的规范</vt:lpstr>
      <vt:lpstr>PowerPoint 演示文稿</vt:lpstr>
      <vt:lpstr>〇、前情回顾</vt:lpstr>
      <vt:lpstr>章节回顾</vt:lpstr>
      <vt:lpstr>软件开发过程中的规范</vt:lpstr>
      <vt:lpstr>目录</vt:lpstr>
      <vt:lpstr>PowerPoint 演示文稿</vt:lpstr>
      <vt:lpstr>PowerPoint 演示文稿</vt:lpstr>
      <vt:lpstr>PowerPoint 演示文稿</vt:lpstr>
      <vt:lpstr>目录</vt:lpstr>
      <vt:lpstr>为什么要有文档</vt:lpstr>
      <vt:lpstr>需求发生变更的原因</vt:lpstr>
      <vt:lpstr>文档规范</vt:lpstr>
      <vt:lpstr>软件开发过程中的文档</vt:lpstr>
      <vt:lpstr>一些规范性文档</vt:lpstr>
      <vt:lpstr>文档本身的规范</vt:lpstr>
      <vt:lpstr>流程性文档</vt:lpstr>
      <vt:lpstr>描述性文档</vt:lpstr>
      <vt:lpstr>目录</vt:lpstr>
      <vt:lpstr>为什么要有编程规范</vt:lpstr>
      <vt:lpstr>一般都规范哪些</vt:lpstr>
      <vt:lpstr>一些参考</vt:lpstr>
      <vt:lpstr>Google – C++</vt:lpstr>
      <vt:lpstr>目录</vt:lpstr>
      <vt:lpstr>流程规范的内容</vt:lpstr>
      <vt:lpstr>哪些流程</vt:lpstr>
      <vt:lpstr>怎样进行流程管理</vt:lpstr>
      <vt:lpstr>一些流程化的方法</vt:lpstr>
      <vt:lpstr>一些流程软件</vt:lpstr>
      <vt:lpstr>一些流程软件</vt:lpstr>
      <vt:lpstr>其他产品</vt:lpstr>
      <vt:lpstr>目录</vt:lpstr>
      <vt:lpstr>敏捷开发</vt:lpstr>
      <vt:lpstr>一些特点</vt:lpstr>
      <vt:lpstr>工作形式</vt:lpstr>
      <vt:lpstr>XP -- ExtremeProgramming</vt:lpstr>
      <vt:lpstr>Scrum</vt:lpstr>
      <vt:lpstr>Scrum 开发模型</vt:lpstr>
      <vt:lpstr>Kanban</vt:lpstr>
      <vt:lpstr>一个看板</vt:lpstr>
      <vt:lpstr>对比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530</cp:revision>
  <dcterms:created xsi:type="dcterms:W3CDTF">2008-12-24T03:46:18Z</dcterms:created>
  <dcterms:modified xsi:type="dcterms:W3CDTF">2020-03-19T13:09:37Z</dcterms:modified>
</cp:coreProperties>
</file>