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632FE-0FB5-4CC9-B57B-0C10DE260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D7E075-22C8-41AF-B565-78185284F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48813-193D-4A8A-AD34-60D778F8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08E5-5560-4A96-98A9-608E43044ED8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9FFB4-98AA-486D-B37D-9C7A3335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29A42-E4E3-4B13-9C50-2B0285D1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1422-1486-4D9E-9468-B67FED4F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7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D408F-6705-43CD-ADB5-D087853A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42BA6-7005-400A-A1D1-4B65D7EE2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234FB-F110-466D-8139-D8D2265F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08E5-5560-4A96-98A9-608E43044ED8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94D5B-2799-48D0-B3C9-1A75B34C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EFE73-BE50-4AB1-B6CE-06153082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1422-1486-4D9E-9468-B67FED4F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8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0D8820-3B06-4C3F-9FF5-C401066FB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0BD46D-7EA0-44D2-9D6C-CB3085042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92F04-3283-4771-A6C6-FEAED1E6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08E5-5560-4A96-98A9-608E43044ED8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A6C3B-2929-4B4A-A374-29C884B5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5E533-9CB4-4188-9BD4-5AD0CB4B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1422-1486-4D9E-9468-B67FED4F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87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8E70B-74A2-445B-AC05-4414E940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7E668-E5CA-4F68-BE63-2377C3A2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69C52-1B5D-4F2C-BD1F-8F3A7029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08E5-5560-4A96-98A9-608E43044ED8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34ACEC-70C2-455F-8BFF-4B7E5B44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4AEEA-9A41-4C96-A7BD-B1201153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1422-1486-4D9E-9468-B67FED4F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9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826A5-1C7A-432E-BC6B-DD511F75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6598B6-7AE4-4F41-B26D-D55C79E9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2AE60-9C05-4E2D-A4A5-990782D2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08E5-5560-4A96-98A9-608E43044ED8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A2C05-15FB-48EE-8C1C-C79F9228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C3D73-5934-40D7-B967-3F8A7C75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1422-1486-4D9E-9468-B67FED4F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0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65A44-A5C4-4B09-B0E1-52C43F6F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5B76B-FD51-4B56-B31C-EA49234CC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EFBE0-4AEB-4E66-B798-73AC88BF2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0AB04-15AC-4FD9-B214-0D37F886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08E5-5560-4A96-98A9-608E43044ED8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B8179-06A7-4AC8-82DB-7A7A4EC7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C3D9C-3EB4-4083-B0BC-95622ED2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1422-1486-4D9E-9468-B67FED4F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08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F497A-5194-4D45-A559-FA72FE35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41FB8-6C06-41AB-9372-64F14274B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BFCD30-F468-4967-9658-04CE97FE0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37BDAA-FC9B-4C79-A133-555E9501B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5CD980-2674-425F-A57C-7699011D4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B0D4C2-8BA1-4EF7-BC00-BDE9B88F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08E5-5560-4A96-98A9-608E43044ED8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FE6EA3-307F-4485-BA28-74ABEE2A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2A478E-5644-4881-93A2-F9EB5AC6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1422-1486-4D9E-9468-B67FED4F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5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AA121-EAD7-4568-AF27-830569F7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9875F8-D11E-4438-8DF9-A00BA372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08E5-5560-4A96-98A9-608E43044ED8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6D338F-532E-474A-B066-DC0BBD0D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FD09F5-289B-4843-8FDD-3539CF0D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1422-1486-4D9E-9468-B67FED4F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3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D65639-C365-46FD-A44C-DB4E6F13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08E5-5560-4A96-98A9-608E43044ED8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684A69-4451-465D-BD45-9AA32B96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01F9AA-6AA4-497E-8D02-2AD03534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1422-1486-4D9E-9468-B67FED4F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1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35741-2CD3-45BF-BCAA-BAB7A8AD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2A0A2-C6B3-495C-90E4-5D6DD775E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15B35-DB14-45FE-8CF7-F39D67542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C7A88-EB1E-4167-99F5-85A5399F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08E5-5560-4A96-98A9-608E43044ED8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BE839C-1EC5-4DD4-861F-705597CB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D573F-9711-4603-A1B1-83DC426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1422-1486-4D9E-9468-B67FED4F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4E906-71AF-4F01-BD08-6660376F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AD90B9-7973-47C4-9583-93D15F75D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FBD9BC-EA29-4DEA-8F8F-1FD6ACAF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D59856-8F69-4FBE-BC44-24C385FE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08E5-5560-4A96-98A9-608E43044ED8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D0064-30CB-4DBC-8415-92CAAFE6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EFAD0-3EB3-4412-9DC6-44F0E372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1422-1486-4D9E-9468-B67FED4F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9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C2CB54-7F7D-4B43-A728-74578193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9EC5F-D9C1-46F2-B6E5-FD91E9B8D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9A241-7328-470D-9CE6-DC9819EEB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708E5-5560-4A96-98A9-608E43044ED8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65E03-2BF1-44AA-8685-CE1240519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8B1D4-5453-4CEC-B7B1-EF2D26385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11422-1486-4D9E-9468-B67FED4F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1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7F1E84-24BA-4FD1-B4EC-CA8954D8C47C}"/>
              </a:ext>
            </a:extLst>
          </p:cNvPr>
          <p:cNvSpPr/>
          <p:nvPr/>
        </p:nvSpPr>
        <p:spPr>
          <a:xfrm>
            <a:off x="103091" y="132019"/>
            <a:ext cx="8065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tree trained on Breast Cancer Data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178AC3-89DE-4FB2-8BC4-415D46C0DD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3295" y="1875596"/>
            <a:ext cx="2616200" cy="2324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6D1221-8386-4DC9-A579-566D636C37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4553" y="1875596"/>
            <a:ext cx="3156585" cy="3238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8A61A6E-C55F-4D32-8C6D-6D06953E1A53}"/>
              </a:ext>
            </a:extLst>
          </p:cNvPr>
          <p:cNvSpPr txBox="1"/>
          <p:nvPr/>
        </p:nvSpPr>
        <p:spPr>
          <a:xfrm>
            <a:off x="2390862" y="1284576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depth-3 tree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A2781F-1418-49EF-9BF0-01D0044E8882}"/>
              </a:ext>
            </a:extLst>
          </p:cNvPr>
          <p:cNvSpPr txBox="1"/>
          <p:nvPr/>
        </p:nvSpPr>
        <p:spPr>
          <a:xfrm>
            <a:off x="7880059" y="1284576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depth-4 tree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8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85FC31-C94F-44C7-83F9-C4067A0911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62732" y="1756370"/>
            <a:ext cx="3042920" cy="41395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4C69E1-5F23-480F-9B7A-21288B7AB949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9045" y="1727570"/>
            <a:ext cx="2646560" cy="340285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9C6CEE2-0180-4AEC-88C1-41876EDB4769}"/>
              </a:ext>
            </a:extLst>
          </p:cNvPr>
          <p:cNvSpPr/>
          <p:nvPr/>
        </p:nvSpPr>
        <p:spPr>
          <a:xfrm>
            <a:off x="103091" y="132019"/>
            <a:ext cx="8065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tree trained on Breast Cancer Data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4C3154-BCCD-4230-A234-6691B3673253}"/>
              </a:ext>
            </a:extLst>
          </p:cNvPr>
          <p:cNvSpPr txBox="1"/>
          <p:nvPr/>
        </p:nvSpPr>
        <p:spPr>
          <a:xfrm>
            <a:off x="2390862" y="1284576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depth-5 tree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1B69A5-5DB0-4BC3-9B26-8C439947FF94}"/>
              </a:ext>
            </a:extLst>
          </p:cNvPr>
          <p:cNvSpPr txBox="1"/>
          <p:nvPr/>
        </p:nvSpPr>
        <p:spPr>
          <a:xfrm>
            <a:off x="7880059" y="1284576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depth-6 tree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66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7F1E84-24BA-4FD1-B4EC-CA8954D8C47C}"/>
              </a:ext>
            </a:extLst>
          </p:cNvPr>
          <p:cNvSpPr/>
          <p:nvPr/>
        </p:nvSpPr>
        <p:spPr>
          <a:xfrm>
            <a:off x="103091" y="132019"/>
            <a:ext cx="8593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tree trained on Thoracic Surgery Data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A61A6E-C55F-4D32-8C6D-6D06953E1A53}"/>
              </a:ext>
            </a:extLst>
          </p:cNvPr>
          <p:cNvSpPr txBox="1"/>
          <p:nvPr/>
        </p:nvSpPr>
        <p:spPr>
          <a:xfrm>
            <a:off x="2390862" y="1284576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depth-3 tree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A2781F-1418-49EF-9BF0-01D0044E8882}"/>
              </a:ext>
            </a:extLst>
          </p:cNvPr>
          <p:cNvSpPr txBox="1"/>
          <p:nvPr/>
        </p:nvSpPr>
        <p:spPr>
          <a:xfrm>
            <a:off x="7880059" y="1284576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depth-4 tree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AB8F8D-AC8A-4CE2-B977-501DB4D7C7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16228" y="1653908"/>
            <a:ext cx="5848740" cy="23629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2921CE-2855-40E8-B15F-CCF1B4A394F4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9194" y="1735701"/>
            <a:ext cx="3104142" cy="169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5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9C6CEE2-0180-4AEC-88C1-41876EDB4769}"/>
              </a:ext>
            </a:extLst>
          </p:cNvPr>
          <p:cNvSpPr/>
          <p:nvPr/>
        </p:nvSpPr>
        <p:spPr>
          <a:xfrm>
            <a:off x="103091" y="132019"/>
            <a:ext cx="8593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tree trained on Thoracic Surgery Data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4C3154-BCCD-4230-A234-6691B3673253}"/>
              </a:ext>
            </a:extLst>
          </p:cNvPr>
          <p:cNvSpPr txBox="1"/>
          <p:nvPr/>
        </p:nvSpPr>
        <p:spPr>
          <a:xfrm>
            <a:off x="2390862" y="1284576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depth-5 tree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1B69A5-5DB0-4BC3-9B26-8C439947FF94}"/>
              </a:ext>
            </a:extLst>
          </p:cNvPr>
          <p:cNvSpPr txBox="1"/>
          <p:nvPr/>
        </p:nvSpPr>
        <p:spPr>
          <a:xfrm>
            <a:off x="7880059" y="1284576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depth-6 tree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32A2360-5708-4F78-AF11-6D8EFF27C8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210" y="1809127"/>
            <a:ext cx="5133536" cy="28057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DE4643-DA2C-4090-B263-56EF22B54B1B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254" y="1809127"/>
            <a:ext cx="5011980" cy="22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8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chen</dc:creator>
  <cp:lastModifiedBy>xin chen</cp:lastModifiedBy>
  <cp:revision>2</cp:revision>
  <dcterms:created xsi:type="dcterms:W3CDTF">2022-03-18T07:59:07Z</dcterms:created>
  <dcterms:modified xsi:type="dcterms:W3CDTF">2022-03-18T08:00:35Z</dcterms:modified>
</cp:coreProperties>
</file>