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7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119839934@qq.com" userId="5596fe82cb72b44b" providerId="LiveId" clId="{CB671CF7-7FD8-4571-A839-371B3C6EE4DF}"/>
    <pc:docChg chg="modSld">
      <pc:chgData name="2119839934@qq.com" userId="5596fe82cb72b44b" providerId="LiveId" clId="{CB671CF7-7FD8-4571-A839-371B3C6EE4DF}" dt="2024-03-24T14:03:15.146" v="4" actId="1076"/>
      <pc:docMkLst>
        <pc:docMk/>
      </pc:docMkLst>
      <pc:sldChg chg="modSp mod">
        <pc:chgData name="2119839934@qq.com" userId="5596fe82cb72b44b" providerId="LiveId" clId="{CB671CF7-7FD8-4571-A839-371B3C6EE4DF}" dt="2024-03-24T14:03:15.146" v="4" actId="1076"/>
        <pc:sldMkLst>
          <pc:docMk/>
          <pc:sldMk cId="1916843409" sldId="256"/>
        </pc:sldMkLst>
        <pc:spChg chg="mod">
          <ac:chgData name="2119839934@qq.com" userId="5596fe82cb72b44b" providerId="LiveId" clId="{CB671CF7-7FD8-4571-A839-371B3C6EE4DF}" dt="2024-03-24T14:03:07.532" v="3" actId="1076"/>
          <ac:spMkLst>
            <pc:docMk/>
            <pc:sldMk cId="1916843409" sldId="256"/>
            <ac:spMk id="3" creationId="{3DE81457-6693-ABD9-AEE0-072100CC4033}"/>
          </ac:spMkLst>
        </pc:spChg>
        <pc:spChg chg="mod">
          <ac:chgData name="2119839934@qq.com" userId="5596fe82cb72b44b" providerId="LiveId" clId="{CB671CF7-7FD8-4571-A839-371B3C6EE4DF}" dt="2024-03-24T14:03:15.146" v="4" actId="1076"/>
          <ac:spMkLst>
            <pc:docMk/>
            <pc:sldMk cId="1916843409" sldId="256"/>
            <ac:spMk id="5" creationId="{6CD576AE-FE01-8592-4E60-457C38593F9C}"/>
          </ac:spMkLst>
        </pc:spChg>
      </pc:sldChg>
      <pc:sldChg chg="modSp mod">
        <pc:chgData name="2119839934@qq.com" userId="5596fe82cb72b44b" providerId="LiveId" clId="{CB671CF7-7FD8-4571-A839-371B3C6EE4DF}" dt="2024-03-24T14:02:58.554" v="2" actId="1076"/>
        <pc:sldMkLst>
          <pc:docMk/>
          <pc:sldMk cId="4110852402" sldId="257"/>
        </pc:sldMkLst>
        <pc:spChg chg="mod">
          <ac:chgData name="2119839934@qq.com" userId="5596fe82cb72b44b" providerId="LiveId" clId="{CB671CF7-7FD8-4571-A839-371B3C6EE4DF}" dt="2024-03-24T14:02:45.073" v="0" actId="1076"/>
          <ac:spMkLst>
            <pc:docMk/>
            <pc:sldMk cId="4110852402" sldId="257"/>
            <ac:spMk id="2" creationId="{DBAB39AA-969F-4828-9B5E-2DA45EB52C36}"/>
          </ac:spMkLst>
        </pc:spChg>
        <pc:spChg chg="mod">
          <ac:chgData name="2119839934@qq.com" userId="5596fe82cb72b44b" providerId="LiveId" clId="{CB671CF7-7FD8-4571-A839-371B3C6EE4DF}" dt="2024-03-24T14:02:58.554" v="2" actId="1076"/>
          <ac:spMkLst>
            <pc:docMk/>
            <pc:sldMk cId="4110852402" sldId="257"/>
            <ac:spMk id="4" creationId="{FA38B577-60FC-83C2-A92E-4CA8A6A02CBB}"/>
          </ac:spMkLst>
        </pc:spChg>
        <pc:spChg chg="mod">
          <ac:chgData name="2119839934@qq.com" userId="5596fe82cb72b44b" providerId="LiveId" clId="{CB671CF7-7FD8-4571-A839-371B3C6EE4DF}" dt="2024-03-24T14:02:50.420" v="1" actId="1076"/>
          <ac:spMkLst>
            <pc:docMk/>
            <pc:sldMk cId="4110852402" sldId="257"/>
            <ac:spMk id="5" creationId="{35524D7D-4C9E-9027-1B0C-4712A4F663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33955-763B-E0E2-C012-ED1A70F1F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17947A-777F-24DA-D9EA-88B332964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01C321-F430-26FC-0FD9-12DE2E30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9243B3-D6AD-82CE-1D0B-AD842249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BD17C1-874C-6C72-D017-99188A97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7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6DEA5-8122-05BB-0A24-8A25823AB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AA91B5-185E-1725-DAEC-F71B2CEFC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B9CBA-3031-CE7F-D8E0-C9DE0257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A9052-6020-73D5-B374-B11B45B5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8C2BA-BB51-26A0-3779-8849BB02C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9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96CD85-775C-8312-6E43-AF10A749F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84E2DA-5ADD-35DE-3E4C-9B70640F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9C2DA-75BF-C0E3-91FE-128AA400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5F339-6EA9-738B-21F4-22595DE7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13685D-B88E-F1A5-900C-9AECCF5E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2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06262-0CAA-4AA5-8908-127D958D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9BC11-F4BB-581D-8A1D-80F77DE7D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42871-E479-61D9-4594-6ED64C43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48C14-A7F5-032C-C3A9-7A2C2A79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99977-294C-0E14-A71E-682CC010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18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A13197-9736-1DC3-514B-CE6DA512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B2980-28F2-E9A4-C38E-0991F8446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1E519-755E-30B2-3ADB-F597B00A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28EA7-28BF-D5B0-C73D-B722FD26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E85BD-3EA2-0B71-A9F5-6DA27185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B2181-2490-06EE-C0CA-123C76D6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52B8-072E-5E16-22FF-BB21C1607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EA3B56-FEBD-41D9-CA10-CDADB4927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C0D610-AD04-B286-22A3-669873A4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B9569-60B2-AA72-9F62-A7B0BAF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24E482-773F-0DC8-B268-62869B4C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19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25E02-9674-369B-E670-B33FCF39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FEF8F9-B523-E821-6A60-7B21773EA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1E2468-B6E8-8A33-8AB7-EF22961E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9D2160-E8B6-EAC8-5FD8-71E3045C2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DF7567-D542-D497-46DF-45EFD22D7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98C5D5-C699-CD8D-5C82-31CD1143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25F42F-8F3A-7245-B5E5-82539B9E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3741A5-BF3C-EC73-6BBC-5679921C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6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39B8-5D02-A5B8-D354-2599AD71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A0E416-F372-D760-F1FF-5FFB702E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B5F47E-CBAD-B5CF-4113-A2CCC7DE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2BB5C9-F1D4-A8A5-E407-7961D777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36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513069-5DFD-5C64-C2B1-9AB43BB2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F76CBB-C795-17E8-0024-000BDA7E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BC0FB-D88D-24E0-A2F1-71919CA2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4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FAF42-7932-C1BC-A319-1EF1D753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76B13-607A-FA23-E97A-6F546F4F1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1C58D3-5CE3-CFFF-4B70-B4F17A28E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626425-6F70-37B1-53C2-B8D4A42C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642BB-CF85-FD1A-8236-4CD30367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8B66B-3911-507F-23C1-7F8443A9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F5F7-16DF-C404-A4C0-EB918CAE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B73712-346B-A5E8-C7D8-68DE1B255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D36C8E-1252-4896-16A3-4A044797E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EE41BB-95B7-3F62-5721-A4E17C9DA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CBF42C-8490-16A6-98EC-0F42348D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AE879-D256-1A8C-24A1-210CB721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1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6D4A3D-C4F9-2241-7298-2FD322FF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2BCA85-BFF1-2522-52D2-D0B26CE46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D2170-EEEA-449C-5D9A-33353275A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94E3A4-E109-4C0F-8A8A-BF9A92E52CE7}" type="datetimeFigureOut">
              <a:rPr lang="zh-CN" altLang="en-US" smtClean="0"/>
              <a:t>2024/3/24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5AE4C-F8EE-1A49-92A2-797214208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358E8-B8AA-F7AC-8D54-0F03975DE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46EE0-4289-40EB-A0F6-BE4E32D52F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5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AB39AA-969F-4828-9B5E-2DA45EB52C36}"/>
              </a:ext>
            </a:extLst>
          </p:cNvPr>
          <p:cNvSpPr txBox="1"/>
          <p:nvPr/>
        </p:nvSpPr>
        <p:spPr>
          <a:xfrm>
            <a:off x="28041" y="621315"/>
            <a:ext cx="121359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was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so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fascinated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that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went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on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copying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next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page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zh-CN" altLang="en-US" sz="2800" b="1" dirty="0"/>
              <a:t> </a:t>
            </a:r>
            <a:r>
              <a:rPr lang="en-US" altLang="zh-CN" sz="2800" b="1" dirty="0" err="1"/>
              <a:t>dictionary.Once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again,</a:t>
            </a:r>
          </a:p>
          <a:p>
            <a:r>
              <a:rPr lang="en-US" altLang="zh-CN" sz="2800" b="1" dirty="0"/>
              <a:t>He </a:t>
            </a:r>
            <a:r>
              <a:rPr lang="en-US" altLang="zh-CN" sz="2800" b="1" dirty="0" err="1"/>
              <a:t>awoke,proud</a:t>
            </a:r>
            <a:r>
              <a:rPr lang="en-US" altLang="zh-CN" sz="2800" b="1" dirty="0"/>
              <a:t> and </a:t>
            </a:r>
            <a:r>
              <a:rPr lang="en-US" altLang="zh-CN" sz="2800" b="1" dirty="0" err="1"/>
              <a:t>energized.With</a:t>
            </a:r>
            <a:r>
              <a:rPr lang="en-US" altLang="zh-CN" sz="2800" b="1" dirty="0"/>
              <a:t> every succeeding page he copied and read </a:t>
            </a:r>
            <a:r>
              <a:rPr lang="en-US" altLang="zh-CN" sz="2800" b="1" dirty="0" err="1"/>
              <a:t>aloud,Malcolm</a:t>
            </a:r>
            <a:r>
              <a:rPr lang="en-US" altLang="zh-CN" sz="2800" b="1" dirty="0"/>
              <a:t> X found he was </a:t>
            </a:r>
            <a:r>
              <a:rPr lang="en-US" altLang="zh-CN" sz="2800" b="1" dirty="0" err="1"/>
              <a:t>learing</a:t>
            </a:r>
            <a:r>
              <a:rPr lang="en-US" altLang="zh-CN" sz="2800" b="1" dirty="0"/>
              <a:t> and remembering more and more </a:t>
            </a:r>
            <a:r>
              <a:rPr lang="en-US" altLang="zh-CN" sz="2800" b="1" dirty="0" err="1"/>
              <a:t>words.With</a:t>
            </a:r>
            <a:r>
              <a:rPr lang="en-US" altLang="zh-CN" sz="2800" b="1" dirty="0"/>
              <a:t> each </a:t>
            </a:r>
            <a:r>
              <a:rPr lang="en-US" altLang="zh-CN" sz="2800" b="1" dirty="0">
                <a:highlight>
                  <a:srgbClr val="FFFF00"/>
                </a:highlight>
              </a:rPr>
              <a:t>successive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day,his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highlight>
                  <a:srgbClr val="FFFF00"/>
                </a:highlight>
              </a:rPr>
              <a:t>confusion diminished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C91B97-19A0-31EC-2FB2-61CEA0B46523}"/>
              </a:ext>
            </a:extLst>
          </p:cNvPr>
          <p:cNvSpPr txBox="1"/>
          <p:nvPr/>
        </p:nvSpPr>
        <p:spPr>
          <a:xfrm>
            <a:off x="65836" y="23765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第七段：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8B577-60FC-83C2-A92E-4CA8A6A02CBB}"/>
              </a:ext>
            </a:extLst>
          </p:cNvPr>
          <p:cNvSpPr txBox="1"/>
          <p:nvPr/>
        </p:nvSpPr>
        <p:spPr>
          <a:xfrm>
            <a:off x="0" y="3419473"/>
            <a:ext cx="97998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highlight>
                  <a:srgbClr val="FFFF00"/>
                </a:highlight>
              </a:rPr>
              <a:t>successive</a:t>
            </a:r>
            <a:r>
              <a:rPr lang="en-US" altLang="zh-CN" sz="2800" dirty="0" err="1"/>
              <a:t>:adj</a:t>
            </a:r>
            <a:r>
              <a:rPr lang="en-US" altLang="zh-CN" sz="2800" dirty="0"/>
              <a:t>.(only before noun)coming or following one after the other.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We passed through each successive </a:t>
            </a:r>
            <a:r>
              <a:rPr lang="en-US" altLang="zh-CN" sz="2800" dirty="0" err="1"/>
              <a:t>arch,one</a:t>
            </a:r>
            <a:r>
              <a:rPr lang="en-US" altLang="zh-CN" sz="2800" dirty="0"/>
              <a:t> by one.</a:t>
            </a:r>
            <a:r>
              <a:rPr lang="zh-CN" altLang="en-US" sz="2800" dirty="0"/>
              <a:t>我们一个接一个地穿过了连续的拱门。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24D7D-4C9E-9027-1B0C-4712A4F663CA}"/>
              </a:ext>
            </a:extLst>
          </p:cNvPr>
          <p:cNvSpPr txBox="1"/>
          <p:nvPr/>
        </p:nvSpPr>
        <p:spPr>
          <a:xfrm>
            <a:off x="0" y="5235355"/>
            <a:ext cx="10092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highlight>
                  <a:srgbClr val="FFFF00"/>
                </a:highlight>
              </a:rPr>
              <a:t>confusion</a:t>
            </a:r>
            <a:r>
              <a:rPr lang="en-US" altLang="zh-CN" sz="2800" dirty="0" err="1"/>
              <a:t>:n</a:t>
            </a:r>
            <a:r>
              <a:rPr lang="en-US" altLang="zh-CN" sz="2800" dirty="0"/>
              <a:t>.(u)a feeling that you do not understand </a:t>
            </a:r>
            <a:r>
              <a:rPr lang="en-US" altLang="zh-CN" sz="2800" dirty="0" err="1"/>
              <a:t>sth.or</a:t>
            </a:r>
            <a:r>
              <a:rPr lang="en-US" altLang="zh-CN" sz="2800" dirty="0"/>
              <a:t> cannot decide what to do.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He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in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state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confusion.</a:t>
            </a:r>
            <a:r>
              <a:rPr lang="zh-CN" altLang="en-US" sz="2800" dirty="0"/>
              <a:t>他正处于困惑的状态</a:t>
            </a:r>
          </a:p>
        </p:txBody>
      </p:sp>
    </p:spTree>
    <p:extLst>
      <p:ext uri="{BB962C8B-B14F-4D97-AF65-F5344CB8AC3E}">
        <p14:creationId xmlns:p14="http://schemas.microsoft.com/office/powerpoint/2010/main" val="41108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4C59BB-9287-445F-E019-0D415632429E}"/>
              </a:ext>
            </a:extLst>
          </p:cNvPr>
          <p:cNvSpPr txBox="1"/>
          <p:nvPr/>
        </p:nvSpPr>
        <p:spPr>
          <a:xfrm>
            <a:off x="943429" y="616857"/>
            <a:ext cx="9100457" cy="2670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highlight>
                  <a:srgbClr val="FFFF00"/>
                </a:highlight>
              </a:rPr>
              <a:t>diminish</a:t>
            </a:r>
            <a:r>
              <a:rPr lang="en-US" altLang="zh-CN" sz="2800" dirty="0" err="1"/>
              <a:t>:v.become</a:t>
            </a:r>
            <a:r>
              <a:rPr lang="en-US" altLang="zh-CN" sz="2800" dirty="0"/>
              <a:t> or make </a:t>
            </a:r>
            <a:r>
              <a:rPr lang="en-US" altLang="zh-CN" sz="2800" dirty="0" err="1"/>
              <a:t>sth.become</a:t>
            </a:r>
            <a:r>
              <a:rPr lang="en-US" altLang="zh-CN" sz="2800" dirty="0"/>
              <a:t> smaller or less.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This is </a:t>
            </a:r>
            <a:r>
              <a:rPr lang="en-US" altLang="zh-CN" sz="2800" dirty="0" err="1"/>
              <a:t>terrible!Our</a:t>
            </a:r>
            <a:r>
              <a:rPr lang="en-US" altLang="zh-CN" sz="2800" dirty="0"/>
              <a:t> profits are still </a:t>
            </a:r>
            <a:r>
              <a:rPr lang="en-US" altLang="zh-CN" sz="2800" dirty="0" err="1"/>
              <a:t>diminishing,why</a:t>
            </a:r>
            <a:r>
              <a:rPr lang="en-US" altLang="zh-CN" sz="2800" dirty="0"/>
              <a:t>?</a:t>
            </a:r>
          </a:p>
          <a:p>
            <a:r>
              <a:rPr lang="zh-CN" altLang="en-US" sz="2800" dirty="0"/>
              <a:t>这太糟糕了！我们的利润还在减少，为什么呢？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大意：他通过抄写朗读单词，获取知识，他的困惑减少了，感到无比的自豪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8558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DE81457-6693-ABD9-AEE0-072100CC4033}"/>
              </a:ext>
            </a:extLst>
          </p:cNvPr>
          <p:cNvSpPr txBox="1"/>
          <p:nvPr/>
        </p:nvSpPr>
        <p:spPr>
          <a:xfrm>
            <a:off x="43543" y="679310"/>
            <a:ext cx="121049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As Malcolm X’s word base </a:t>
            </a:r>
            <a:r>
              <a:rPr lang="en-US" altLang="zh-CN" sz="2800" b="1" dirty="0" err="1"/>
              <a:t>broadened,he</a:t>
            </a:r>
            <a:r>
              <a:rPr lang="en-US" altLang="zh-CN" sz="2800" b="1" dirty="0"/>
              <a:t> began to better understand the books he </a:t>
            </a:r>
            <a:r>
              <a:rPr lang="en-US" altLang="zh-CN" sz="2800" b="1" dirty="0" err="1"/>
              <a:t>read.It</a:t>
            </a:r>
            <a:r>
              <a:rPr lang="en-US" altLang="zh-CN" sz="2800" b="1" dirty="0"/>
              <a:t> </a:t>
            </a:r>
          </a:p>
          <a:p>
            <a:r>
              <a:rPr lang="en-US" altLang="zh-CN" sz="2800" b="1" dirty="0"/>
              <a:t>was the first time in his life this had ever happened.</a:t>
            </a:r>
            <a:r>
              <a:rPr lang="zh-CN" altLang="en-US" sz="2800" b="1" dirty="0"/>
              <a:t>“</a:t>
            </a:r>
            <a:r>
              <a:rPr lang="en-US" altLang="zh-CN" sz="2800" b="1" dirty="0"/>
              <a:t>Anyone who has read a great deal can</a:t>
            </a:r>
          </a:p>
          <a:p>
            <a:r>
              <a:rPr lang="en-US" altLang="zh-CN" sz="2800" b="1" dirty="0"/>
              <a:t>imagine the new world that </a:t>
            </a:r>
            <a:r>
              <a:rPr lang="en-US" altLang="zh-CN" sz="2800" b="1" dirty="0" err="1"/>
              <a:t>opened.’</a:t>
            </a:r>
            <a:r>
              <a:rPr lang="en-US" altLang="zh-CN" sz="2800" b="1" dirty="0" err="1">
                <a:solidFill>
                  <a:srgbClr val="FF0000"/>
                </a:solidFill>
              </a:rPr>
              <a:t>’From</a:t>
            </a:r>
            <a:r>
              <a:rPr lang="en-US" altLang="zh-CN" sz="2800" b="1" dirty="0">
                <a:solidFill>
                  <a:srgbClr val="FF0000"/>
                </a:solidFill>
              </a:rPr>
              <a:t> then </a:t>
            </a:r>
            <a:r>
              <a:rPr lang="en-US" altLang="zh-CN" sz="2800" b="1" dirty="0"/>
              <a:t>until he left that </a:t>
            </a:r>
            <a:r>
              <a:rPr lang="en-US" altLang="zh-CN" sz="2800" b="1" dirty="0" err="1"/>
              <a:t>prison,his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highlight>
                  <a:srgbClr val="FFFF00"/>
                </a:highlight>
              </a:rPr>
              <a:t>concentration</a:t>
            </a:r>
            <a:r>
              <a:rPr lang="en-US" altLang="zh-CN" sz="2800" b="1" dirty="0"/>
              <a:t> was 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focused on </a:t>
            </a:r>
            <a:r>
              <a:rPr lang="en-US" altLang="zh-CN" sz="2800" b="1" dirty="0" err="1"/>
              <a:t>reading.He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was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highlight>
                  <a:srgbClr val="FFFF00"/>
                </a:highlight>
              </a:rPr>
              <a:t>so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absorbed in </a:t>
            </a:r>
            <a:r>
              <a:rPr lang="en-US" altLang="zh-CN" sz="2800" b="1" dirty="0"/>
              <a:t>it </a:t>
            </a:r>
            <a:r>
              <a:rPr lang="en-US" altLang="zh-CN" sz="2800" b="1" dirty="0">
                <a:highlight>
                  <a:srgbClr val="FFFF00"/>
                </a:highlight>
              </a:rPr>
              <a:t>that</a:t>
            </a:r>
            <a:r>
              <a:rPr lang="en-US" altLang="zh-CN" sz="2800" b="1" dirty="0"/>
              <a:t> months passed without his even thinking </a:t>
            </a:r>
          </a:p>
          <a:p>
            <a:r>
              <a:rPr lang="en-US" altLang="zh-CN" sz="2800" b="1" dirty="0"/>
              <a:t>about being in prison.</a:t>
            </a:r>
            <a:r>
              <a:rPr lang="zh-CN" altLang="en-US" sz="2800" b="1" dirty="0"/>
              <a:t>“</a:t>
            </a:r>
            <a:r>
              <a:rPr lang="en-US" altLang="zh-CN" sz="2800" b="1" dirty="0"/>
              <a:t>In </a:t>
            </a:r>
            <a:r>
              <a:rPr lang="en-US" altLang="zh-CN" sz="2800" b="1" dirty="0" err="1"/>
              <a:t>fact,</a:t>
            </a:r>
            <a:r>
              <a:rPr lang="en-US" altLang="zh-CN" sz="2800" b="1" dirty="0" err="1">
                <a:solidFill>
                  <a:srgbClr val="FF0000"/>
                </a:solidFill>
              </a:rPr>
              <a:t>up</a:t>
            </a:r>
            <a:r>
              <a:rPr lang="en-US" altLang="zh-CN" sz="2800" b="1" dirty="0">
                <a:solidFill>
                  <a:srgbClr val="FF0000"/>
                </a:solidFill>
              </a:rPr>
              <a:t> to </a:t>
            </a:r>
            <a:r>
              <a:rPr lang="en-US" altLang="zh-CN" sz="2800" b="1" dirty="0" err="1">
                <a:solidFill>
                  <a:srgbClr val="FF0000"/>
                </a:solidFill>
              </a:rPr>
              <a:t>then</a:t>
            </a:r>
            <a:r>
              <a:rPr lang="en-US" altLang="zh-CN" sz="2800" b="1" dirty="0" err="1"/>
              <a:t>,I</a:t>
            </a:r>
            <a:r>
              <a:rPr lang="en-US" altLang="zh-CN" sz="2800" b="1" dirty="0"/>
              <a:t> had never been so truly free in my life.  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8D3E30-54B0-E0F8-214B-32F6A204F260}"/>
              </a:ext>
            </a:extLst>
          </p:cNvPr>
          <p:cNvSpPr txBox="1"/>
          <p:nvPr/>
        </p:nvSpPr>
        <p:spPr>
          <a:xfrm>
            <a:off x="159657" y="30480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第八段：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D576AE-FE01-8592-4E60-457C38593F9C}"/>
              </a:ext>
            </a:extLst>
          </p:cNvPr>
          <p:cNvSpPr txBox="1"/>
          <p:nvPr/>
        </p:nvSpPr>
        <p:spPr>
          <a:xfrm>
            <a:off x="0" y="5357514"/>
            <a:ext cx="118726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highlight>
                  <a:srgbClr val="FFFF00"/>
                </a:highlight>
              </a:rPr>
              <a:t>concentration</a:t>
            </a:r>
            <a:r>
              <a:rPr lang="en-US" altLang="zh-CN" sz="2800" dirty="0" err="1"/>
              <a:t>:n</a:t>
            </a:r>
            <a:r>
              <a:rPr lang="en-US" altLang="zh-CN" sz="2800" dirty="0"/>
              <a:t>.(u)the process of giving all your attention to </a:t>
            </a:r>
            <a:r>
              <a:rPr lang="en-US" altLang="zh-CN" sz="2800" dirty="0" err="1"/>
              <a:t>sth</a:t>
            </a:r>
            <a:r>
              <a:rPr lang="en-US" altLang="zh-CN" sz="2800" dirty="0"/>
              <a:t>.</a:t>
            </a:r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Repairing watches requires a great deal of concentration.</a:t>
            </a:r>
            <a:r>
              <a:rPr lang="zh-CN" altLang="en-US" sz="2800" dirty="0"/>
              <a:t>修理手表需要注意力非常集中。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2BF519-61B3-C3D4-E3D3-A63599E31CAB}"/>
              </a:ext>
            </a:extLst>
          </p:cNvPr>
          <p:cNvSpPr txBox="1"/>
          <p:nvPr/>
        </p:nvSpPr>
        <p:spPr>
          <a:xfrm>
            <a:off x="5221024" y="3838953"/>
            <a:ext cx="2174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结果状语从句</a:t>
            </a:r>
          </a:p>
        </p:txBody>
      </p:sp>
    </p:spTree>
    <p:extLst>
      <p:ext uri="{BB962C8B-B14F-4D97-AF65-F5344CB8AC3E}">
        <p14:creationId xmlns:p14="http://schemas.microsoft.com/office/powerpoint/2010/main" val="19168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FD0E69D-861D-BCA4-6E7D-CE02B1B7DEC4}"/>
              </a:ext>
            </a:extLst>
          </p:cNvPr>
          <p:cNvSpPr txBox="1"/>
          <p:nvPr/>
        </p:nvSpPr>
        <p:spPr>
          <a:xfrm>
            <a:off x="438912" y="453542"/>
            <a:ext cx="112362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focused on</a:t>
            </a:r>
            <a:r>
              <a:rPr lang="zh-CN" altLang="en-US" sz="2800" b="1" dirty="0"/>
              <a:t>集中；聚焦于；关注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be absorbed in</a:t>
            </a:r>
            <a:r>
              <a:rPr lang="zh-CN" altLang="en-US" sz="2800" b="1" dirty="0"/>
              <a:t>集中精力做某事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from then</a:t>
            </a:r>
            <a:r>
              <a:rPr lang="zh-CN" altLang="en-US" sz="2800" b="1" dirty="0"/>
              <a:t>从那时起</a:t>
            </a:r>
            <a:endParaRPr lang="en-US" altLang="zh-CN" sz="2800" b="1" dirty="0"/>
          </a:p>
          <a:p>
            <a:r>
              <a:rPr lang="en-US" altLang="zh-CN" sz="2800" b="1" dirty="0">
                <a:solidFill>
                  <a:srgbClr val="FF0000"/>
                </a:solidFill>
              </a:rPr>
              <a:t>up to then</a:t>
            </a:r>
            <a:r>
              <a:rPr lang="zh-CN" altLang="en-US" sz="2800" b="1" dirty="0"/>
              <a:t>直到那时为止：指某个特定时间点之前的一段时间（</a:t>
            </a:r>
            <a:r>
              <a:rPr lang="zh-CN" altLang="en-US" sz="2800" b="1" dirty="0">
                <a:solidFill>
                  <a:srgbClr val="FF0000"/>
                </a:solidFill>
              </a:rPr>
              <a:t>过去完成时</a:t>
            </a:r>
            <a:r>
              <a:rPr lang="zh-CN" altLang="en-US" sz="2800" b="1" dirty="0"/>
              <a:t>）</a:t>
            </a:r>
            <a:endParaRPr lang="en-US" altLang="zh-CN" sz="2800" b="1" dirty="0"/>
          </a:p>
          <a:p>
            <a:endParaRPr lang="en-US" altLang="zh-CN" sz="2800" b="1" dirty="0"/>
          </a:p>
          <a:p>
            <a:r>
              <a:rPr lang="zh-CN" altLang="en-US" sz="2800" dirty="0"/>
              <a:t>大意：他的单词面得到扩展，阅读了更多的书籍，打开了新的世界，感到生活前所未有的自由</a:t>
            </a:r>
          </a:p>
        </p:txBody>
      </p:sp>
    </p:spTree>
    <p:extLst>
      <p:ext uri="{BB962C8B-B14F-4D97-AF65-F5344CB8AC3E}">
        <p14:creationId xmlns:p14="http://schemas.microsoft.com/office/powerpoint/2010/main" val="135879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410</Words>
  <Application>Microsoft Office PowerPoint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2119839934@qq.com</dc:creator>
  <cp:lastModifiedBy>2119839934@qq.com</cp:lastModifiedBy>
  <cp:revision>1</cp:revision>
  <dcterms:created xsi:type="dcterms:W3CDTF">2024-03-24T12:37:30Z</dcterms:created>
  <dcterms:modified xsi:type="dcterms:W3CDTF">2024-03-24T14:03:16Z</dcterms:modified>
</cp:coreProperties>
</file>