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04C1A-9CFF-81A7-92D5-6D73D28A5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944" y="396241"/>
            <a:ext cx="10687057" cy="932687"/>
          </a:xfrm>
        </p:spPr>
        <p:txBody>
          <a:bodyPr/>
          <a:lstStyle/>
          <a:p>
            <a:r>
              <a:rPr lang="en-US" altLang="zh-CN" dirty="0"/>
              <a:t>THE     FOURTH     PARAGRAPH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752251-ED74-D8E2-01FD-7A39A1B8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944" y="1706880"/>
            <a:ext cx="10572000" cy="1408176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Malcolm X Overcome  language flaws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0193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07E94-25E7-AF8D-89C3-B40DB3DA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/>
              <a:t>Content</a:t>
            </a:r>
            <a:endParaRPr lang="zh-CN" altLang="en-US" sz="5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2F123-9AD9-50F4-E984-4470CF216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3808"/>
            <a:ext cx="10916086" cy="45841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Malcolm X’s considerable frustration at his inability to read and write 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launched</a:t>
            </a:r>
            <a:r>
              <a:rPr lang="en-US" altLang="zh-CN" sz="2800" dirty="0"/>
              <a:t> him on a 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quest</a:t>
            </a:r>
            <a:r>
              <a:rPr lang="en-US" altLang="zh-CN" sz="2800" dirty="0"/>
              <a:t> to overcome his deficiencies . He said ,</a:t>
            </a:r>
            <a:r>
              <a:rPr lang="zh-CN" altLang="en-US" sz="2800" dirty="0"/>
              <a:t>“</a:t>
            </a:r>
            <a:r>
              <a:rPr lang="en-US" altLang="zh-CN" sz="2800" dirty="0"/>
              <a:t>I saw that the best thing I could do was get hold  of a dictionary—to study ,to learn some words .</a:t>
            </a:r>
            <a:r>
              <a:rPr lang="zh-CN" altLang="en-US" sz="2800" dirty="0"/>
              <a:t>”</a:t>
            </a:r>
            <a:r>
              <a:rPr lang="en-US" altLang="zh-CN" sz="2800" dirty="0"/>
              <a:t>And he was also lucky enough to reason that he should try to improve his handwriting.</a:t>
            </a:r>
            <a:r>
              <a:rPr lang="zh-CN" altLang="en-US" sz="2800" dirty="0"/>
              <a:t>“</a:t>
            </a:r>
            <a:r>
              <a:rPr lang="en-US" altLang="zh-CN" sz="2800" dirty="0"/>
              <a:t>It was sad . I </a:t>
            </a:r>
            <a:r>
              <a:rPr lang="en-US" altLang="zh-CN" sz="2800" dirty="0" err="1"/>
              <a:t>couldn</a:t>
            </a:r>
            <a:r>
              <a:rPr lang="en-US" altLang="zh-CN" sz="2800" dirty="0"/>
              <a:t>’ t even write in a straight line,</a:t>
            </a:r>
            <a:r>
              <a:rPr lang="zh-CN" altLang="en-US" sz="2800" dirty="0"/>
              <a:t>”</a:t>
            </a:r>
            <a:r>
              <a:rPr lang="en-US" altLang="zh-CN" sz="2800" dirty="0"/>
              <a:t>he told us. There ideas together moved him to 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appeal</a:t>
            </a:r>
            <a:r>
              <a:rPr lang="en-US" altLang="zh-CN" sz="2800" dirty="0"/>
              <a:t> to the prison authorities for some paper and pencils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6699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BAFAA-C2E2-2342-0890-83CB65DC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/>
              <a:t>MAIN  WORDS</a:t>
            </a:r>
            <a:endParaRPr lang="zh-CN" altLang="en-US" sz="5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67B426-7597-ABF6-D578-1C457328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39212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launch  </a:t>
            </a:r>
            <a:r>
              <a:rPr lang="en-US" altLang="zh-CN" sz="3200" dirty="0" err="1"/>
              <a:t>vt.</a:t>
            </a:r>
            <a:r>
              <a:rPr lang="en-US" altLang="zh-CN" sz="3200" dirty="0"/>
              <a:t> </a:t>
            </a:r>
            <a:r>
              <a:rPr lang="zh-CN" altLang="en-US" sz="3200" dirty="0"/>
              <a:t>发动；发起</a:t>
            </a:r>
            <a:r>
              <a:rPr lang="en-US" altLang="zh-CN" sz="3200" dirty="0"/>
              <a:t> </a:t>
            </a:r>
            <a:r>
              <a:rPr lang="zh-CN" altLang="en-US" sz="3200" dirty="0"/>
              <a:t>；开始从事 </a:t>
            </a:r>
            <a:r>
              <a:rPr lang="en-US" altLang="zh-CN" sz="3200" dirty="0"/>
              <a:t>start </a:t>
            </a:r>
            <a:r>
              <a:rPr lang="en-US" altLang="zh-CN" sz="3200" dirty="0" err="1"/>
              <a:t>sth</a:t>
            </a:r>
            <a:r>
              <a:rPr lang="en-US" altLang="zh-CN" sz="3200" dirty="0"/>
              <a:t>., </a:t>
            </a:r>
            <a:r>
              <a:rPr lang="en-US" altLang="zh-CN" sz="3200" dirty="0" err="1"/>
              <a:t>usu.sth</a:t>
            </a:r>
            <a:r>
              <a:rPr lang="en-US" altLang="zh-CN" sz="3200" dirty="0"/>
              <a:t>.</a:t>
            </a:r>
          </a:p>
          <a:p>
            <a:pPr marL="0" indent="0">
              <a:buNone/>
            </a:pPr>
            <a:r>
              <a:rPr lang="en-US" altLang="zh-CN" sz="3200" dirty="0"/>
              <a:t>big of important</a:t>
            </a:r>
          </a:p>
          <a:p>
            <a:pPr marL="0" indent="0">
              <a:buNone/>
            </a:pPr>
            <a:r>
              <a:rPr lang="en-US" altLang="zh-CN" sz="3200" dirty="0"/>
              <a:t> </a:t>
            </a:r>
            <a:r>
              <a:rPr lang="en-US" altLang="zh-CN" sz="32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police launch hailed to us to come to . </a:t>
            </a:r>
            <a:r>
              <a:rPr lang="zh-CN" altLang="en-US" sz="32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警方汽艇招呼我们停下来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81725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BAFAA-C2E2-2342-0890-83CB65DC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/>
              <a:t>MAIN  WORDS</a:t>
            </a:r>
            <a:endParaRPr lang="zh-CN" altLang="en-US" sz="5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67B426-7597-ABF6-D578-1C457328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448" y="2216191"/>
            <a:ext cx="10554574" cy="3392129"/>
          </a:xfrm>
        </p:spPr>
        <p:txBody>
          <a:bodyPr anchor="t">
            <a:normAutofit/>
          </a:bodyPr>
          <a:lstStyle/>
          <a:p>
            <a:pPr marL="0" lvl="0" indent="0" algn="just">
              <a:buNone/>
              <a:tabLst>
                <a:tab pos="457200" algn="l"/>
              </a:tabLst>
            </a:pPr>
            <a:r>
              <a:rPr lang="en-US" altLang="zh-CN" sz="36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quest n. (</a:t>
            </a:r>
            <a:r>
              <a:rPr lang="zh-CN" altLang="zh-CN" sz="36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长期的</a:t>
            </a:r>
            <a:r>
              <a:rPr lang="en-US" altLang="zh-CN" sz="36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36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寻求；探索；追求 </a:t>
            </a:r>
            <a:r>
              <a:rPr lang="en-US" altLang="zh-CN" sz="36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 long search for </a:t>
            </a:r>
            <a:r>
              <a:rPr lang="en-US" altLang="zh-CN" sz="3600" kern="1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sth</a:t>
            </a:r>
            <a:r>
              <a:rPr lang="en-US" altLang="zh-CN" sz="36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. that is difficult to find</a:t>
            </a:r>
            <a:endParaRPr lang="zh-CN" altLang="zh-CN" sz="36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/>
              <a:t> </a:t>
            </a:r>
            <a:r>
              <a:rPr lang="en-US" altLang="zh-CN" sz="32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Both sides should begin anew the quest for peace . </a:t>
            </a:r>
            <a:r>
              <a:rPr lang="zh-CN" altLang="en-US" sz="32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双方都应重新开始寻求和平。</a:t>
            </a:r>
          </a:p>
          <a:p>
            <a:pPr marL="0" indent="0">
              <a:buNone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41998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BAFAA-C2E2-2342-0890-83CB65DC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/>
              <a:t>MAIN  WORDS</a:t>
            </a:r>
            <a:endParaRPr lang="zh-CN" altLang="en-US" sz="5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67B426-7597-ABF6-D578-1C457328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448" y="2216191"/>
            <a:ext cx="10554574" cy="3392129"/>
          </a:xfrm>
        </p:spPr>
        <p:txBody>
          <a:bodyPr anchor="t">
            <a:normAutofit/>
          </a:bodyPr>
          <a:lstStyle/>
          <a:p>
            <a:pPr marL="0" lvl="0" indent="0" algn="just">
              <a:buNone/>
              <a:tabLst>
                <a:tab pos="457200" algn="l"/>
              </a:tabLst>
            </a:pPr>
            <a:r>
              <a:rPr lang="en-US" altLang="zh-CN" sz="32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appeal  vi. </a:t>
            </a:r>
            <a:r>
              <a:rPr lang="zh-CN" altLang="zh-CN" sz="32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呼吁；恳请；恳求 </a:t>
            </a:r>
            <a:r>
              <a:rPr lang="en-US" altLang="zh-CN" sz="32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make a serious public request for help ,money ,information, etc.</a:t>
            </a:r>
            <a:endParaRPr lang="zh-CN" altLang="zh-CN" sz="32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/>
              <a:t> </a:t>
            </a:r>
            <a:r>
              <a:rPr lang="en-US" altLang="zh-CN" sz="32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Her eyes held a look of silent appeal . </a:t>
            </a:r>
            <a:r>
              <a:rPr lang="zh-CN" altLang="en-US" sz="32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她眼中流露着无声的求助神情。</a:t>
            </a:r>
          </a:p>
          <a:p>
            <a:pPr marL="0" indent="0">
              <a:buNone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005307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48</TotalTime>
  <Words>239</Words>
  <Application>Microsoft Office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Microsoft YaHei</vt:lpstr>
      <vt:lpstr>Century Gothic</vt:lpstr>
      <vt:lpstr>Wingdings 2</vt:lpstr>
      <vt:lpstr>引用</vt:lpstr>
      <vt:lpstr>THE     FOURTH     PARAGRAPH</vt:lpstr>
      <vt:lpstr>Content</vt:lpstr>
      <vt:lpstr>MAIN  WORDS</vt:lpstr>
      <vt:lpstr>MAIN  WORDS</vt:lpstr>
      <vt:lpstr>MAIN  WORDS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    FOURTH     PARAGRAPH</dc:title>
  <dc:creator>CYX</dc:creator>
  <cp:lastModifiedBy>CYX</cp:lastModifiedBy>
  <cp:revision>1</cp:revision>
  <dcterms:created xsi:type="dcterms:W3CDTF">2024-03-24T13:52:41Z</dcterms:created>
  <dcterms:modified xsi:type="dcterms:W3CDTF">2024-03-24T14:41:41Z</dcterms:modified>
</cp:coreProperties>
</file>