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416" r:id="rId5"/>
    <p:sldId id="466" r:id="rId6"/>
    <p:sldId id="383" r:id="rId7"/>
    <p:sldId id="468" r:id="rId8"/>
    <p:sldId id="467" r:id="rId9"/>
    <p:sldId id="449" r:id="rId10"/>
    <p:sldId id="457" r:id="rId11"/>
    <p:sldId id="46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5640"/>
    <a:srgbClr val="D2A75F"/>
    <a:srgbClr val="C1E636"/>
    <a:srgbClr val="CC0000"/>
    <a:srgbClr val="FFFFFF"/>
    <a:srgbClr val="3DC049"/>
    <a:srgbClr val="8EDB41"/>
    <a:srgbClr val="28CB94"/>
    <a:srgbClr val="4E9F84"/>
    <a:srgbClr val="D5F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220" autoAdjust="0"/>
  </p:normalViewPr>
  <p:slideViewPr>
    <p:cSldViewPr snapToGrid="0">
      <p:cViewPr varScale="1">
        <p:scale>
          <a:sx n="98" d="100"/>
          <a:sy n="98" d="100"/>
        </p:scale>
        <p:origin x="532" y="60"/>
      </p:cViewPr>
      <p:guideLst/>
    </p:cSldViewPr>
  </p:slideViewPr>
  <p:outlineViewPr>
    <p:cViewPr>
      <p:scale>
        <a:sx n="33" d="100"/>
        <a:sy n="33" d="100"/>
      </p:scale>
      <p:origin x="0" y="0"/>
    </p:cViewPr>
  </p:outlineViewPr>
  <p:notesTextViewPr>
    <p:cViewPr>
      <p:scale>
        <a:sx n="165" d="100"/>
        <a:sy n="16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2024/3/23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a:t>
            </a:fld>
            <a:endParaRPr lang="zh-CN" altLang="en-US"/>
          </a:p>
        </p:txBody>
      </p:sp>
    </p:spTree>
    <p:extLst>
      <p:ext uri="{BB962C8B-B14F-4D97-AF65-F5344CB8AC3E}">
        <p14:creationId xmlns:p14="http://schemas.microsoft.com/office/powerpoint/2010/main" val="300344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任意多边形: 形状 7">
            <a:extLst>
              <a:ext uri="{FF2B5EF4-FFF2-40B4-BE49-F238E27FC236}">
                <a16:creationId xmlns:a16="http://schemas.microsoft.com/office/drawing/2014/main" id="{0D44CB8E-B8F8-9516-8E04-2B4D76C28D25}"/>
              </a:ext>
            </a:extLst>
          </p:cNvPr>
          <p:cNvSpPr/>
          <p:nvPr userDrawn="1"/>
        </p:nvSpPr>
        <p:spPr>
          <a:xfrm>
            <a:off x="0" y="0"/>
            <a:ext cx="12192000" cy="6371771"/>
          </a:xfrm>
          <a:custGeom>
            <a:avLst/>
            <a:gdLst>
              <a:gd name="connsiteX0" fmla="*/ 5545 w 12192000"/>
              <a:gd name="connsiteY0" fmla="*/ 0 h 6723925"/>
              <a:gd name="connsiteX1" fmla="*/ 12186455 w 12192000"/>
              <a:gd name="connsiteY1" fmla="*/ 0 h 6723925"/>
              <a:gd name="connsiteX2" fmla="*/ 12186571 w 12192000"/>
              <a:gd name="connsiteY2" fmla="*/ 811 h 6723925"/>
              <a:gd name="connsiteX3" fmla="*/ 12192000 w 12192000"/>
              <a:gd name="connsiteY3" fmla="*/ 115069 h 6723925"/>
              <a:gd name="connsiteX4" fmla="*/ 12192000 w 12192000"/>
              <a:gd name="connsiteY4" fmla="*/ 4584969 h 6723925"/>
              <a:gd name="connsiteX5" fmla="*/ 11140525 w 12192000"/>
              <a:gd name="connsiteY5" fmla="*/ 5702477 h 6723925"/>
              <a:gd name="connsiteX6" fmla="*/ 2373804 w 12192000"/>
              <a:gd name="connsiteY6" fmla="*/ 5702477 h 6723925"/>
              <a:gd name="connsiteX7" fmla="*/ 2236058 w 12192000"/>
              <a:gd name="connsiteY7" fmla="*/ 5756389 h 6723925"/>
              <a:gd name="connsiteX8" fmla="*/ 2096254 w 12192000"/>
              <a:gd name="connsiteY8" fmla="*/ 5842445 h 6723925"/>
              <a:gd name="connsiteX9" fmla="*/ 1667687 w 12192000"/>
              <a:gd name="connsiteY9" fmla="*/ 6642875 h 6723925"/>
              <a:gd name="connsiteX10" fmla="*/ 1663671 w 12192000"/>
              <a:gd name="connsiteY10" fmla="*/ 6723808 h 6723925"/>
              <a:gd name="connsiteX11" fmla="*/ 1654395 w 12192000"/>
              <a:gd name="connsiteY11" fmla="*/ 6723925 h 6723925"/>
              <a:gd name="connsiteX12" fmla="*/ 1618958 w 12192000"/>
              <a:gd name="connsiteY12" fmla="*/ 6629600 h 6723925"/>
              <a:gd name="connsiteX13" fmla="*/ 1467600 w 12192000"/>
              <a:gd name="connsiteY13" fmla="*/ 5755386 h 6723925"/>
              <a:gd name="connsiteX14" fmla="*/ 1471418 w 12192000"/>
              <a:gd name="connsiteY14" fmla="*/ 5702477 h 6723925"/>
              <a:gd name="connsiteX15" fmla="*/ 1051475 w 12192000"/>
              <a:gd name="connsiteY15" fmla="*/ 5702477 h 6723925"/>
              <a:gd name="connsiteX16" fmla="*/ 0 w 12192000"/>
              <a:gd name="connsiteY16" fmla="*/ 4584969 h 6723925"/>
              <a:gd name="connsiteX17" fmla="*/ 0 w 12192000"/>
              <a:gd name="connsiteY17" fmla="*/ 115069 h 6723925"/>
              <a:gd name="connsiteX18" fmla="*/ 5429 w 12192000"/>
              <a:gd name="connsiteY18" fmla="*/ 811 h 67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723925">
                <a:moveTo>
                  <a:pt x="5545" y="0"/>
                </a:moveTo>
                <a:lnTo>
                  <a:pt x="12186455" y="0"/>
                </a:lnTo>
                <a:lnTo>
                  <a:pt x="12186571" y="811"/>
                </a:lnTo>
                <a:cubicBezTo>
                  <a:pt x="12190161" y="38378"/>
                  <a:pt x="12192000" y="76495"/>
                  <a:pt x="12192000" y="115069"/>
                </a:cubicBezTo>
                <a:lnTo>
                  <a:pt x="12192000" y="4584969"/>
                </a:lnTo>
                <a:cubicBezTo>
                  <a:pt x="12192000" y="5202152"/>
                  <a:pt x="11721239" y="5702477"/>
                  <a:pt x="11140525" y="5702477"/>
                </a:cubicBezTo>
                <a:lnTo>
                  <a:pt x="2373804" y="5702477"/>
                </a:lnTo>
                <a:lnTo>
                  <a:pt x="2236058" y="5756389"/>
                </a:lnTo>
                <a:cubicBezTo>
                  <a:pt x="2187484" y="5780545"/>
                  <a:pt x="2140788" y="5809190"/>
                  <a:pt x="2096254" y="5842445"/>
                </a:cubicBezTo>
                <a:cubicBezTo>
                  <a:pt x="1858743" y="6019808"/>
                  <a:pt x="1716478" y="6303142"/>
                  <a:pt x="1667687" y="6642875"/>
                </a:cubicBezTo>
                <a:lnTo>
                  <a:pt x="1663671" y="6723808"/>
                </a:lnTo>
                <a:lnTo>
                  <a:pt x="1654395" y="6723925"/>
                </a:lnTo>
                <a:lnTo>
                  <a:pt x="1618958" y="6629600"/>
                </a:lnTo>
                <a:cubicBezTo>
                  <a:pt x="1516677" y="6327386"/>
                  <a:pt x="1465974" y="6029010"/>
                  <a:pt x="1467600" y="5755386"/>
                </a:cubicBezTo>
                <a:lnTo>
                  <a:pt x="1471418" y="5702477"/>
                </a:lnTo>
                <a:lnTo>
                  <a:pt x="1051475" y="5702477"/>
                </a:lnTo>
                <a:cubicBezTo>
                  <a:pt x="470761" y="5702477"/>
                  <a:pt x="0" y="5202152"/>
                  <a:pt x="0" y="4584969"/>
                </a:cubicBezTo>
                <a:lnTo>
                  <a:pt x="0" y="115069"/>
                </a:lnTo>
                <a:cubicBezTo>
                  <a:pt x="0" y="76495"/>
                  <a:pt x="1839" y="38378"/>
                  <a:pt x="5429" y="811"/>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nvGrpSpPr>
          <p:cNvPr id="9" name="组合 8">
            <a:extLst>
              <a:ext uri="{FF2B5EF4-FFF2-40B4-BE49-F238E27FC236}">
                <a16:creationId xmlns:a16="http://schemas.microsoft.com/office/drawing/2014/main" id="{900B99E0-E927-9F16-43F1-89F579B88BB8}"/>
              </a:ext>
            </a:extLst>
          </p:cNvPr>
          <p:cNvGrpSpPr/>
          <p:nvPr userDrawn="1"/>
        </p:nvGrpSpPr>
        <p:grpSpPr>
          <a:xfrm>
            <a:off x="744538" y="737375"/>
            <a:ext cx="167639" cy="181104"/>
            <a:chOff x="484582" y="632600"/>
            <a:chExt cx="167639" cy="181104"/>
          </a:xfrm>
        </p:grpSpPr>
        <p:sp>
          <p:nvSpPr>
            <p:cNvPr id="10" name="矩形 9">
              <a:extLst>
                <a:ext uri="{FF2B5EF4-FFF2-40B4-BE49-F238E27FC236}">
                  <a16:creationId xmlns:a16="http://schemas.microsoft.com/office/drawing/2014/main" id="{7D58ACF9-FBC3-E7F0-1292-C272CEADF39F}"/>
                </a:ext>
              </a:extLst>
            </p:cNvPr>
            <p:cNvSpPr/>
            <p:nvPr userDrawn="1"/>
          </p:nvSpPr>
          <p:spPr>
            <a:xfrm>
              <a:off x="484582" y="638696"/>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10">
              <a:extLst>
                <a:ext uri="{FF2B5EF4-FFF2-40B4-BE49-F238E27FC236}">
                  <a16:creationId xmlns:a16="http://schemas.microsoft.com/office/drawing/2014/main" id="{16F7A17C-4F45-5D85-5A9A-52EE7C708012}"/>
                </a:ext>
              </a:extLst>
            </p:cNvPr>
            <p:cNvSpPr/>
            <p:nvPr userDrawn="1"/>
          </p:nvSpPr>
          <p:spPr>
            <a:xfrm>
              <a:off x="600406" y="748424"/>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a:extLst>
                <a:ext uri="{FF2B5EF4-FFF2-40B4-BE49-F238E27FC236}">
                  <a16:creationId xmlns:a16="http://schemas.microsoft.com/office/drawing/2014/main" id="{3F34F8B2-91E0-2E4A-1C7E-0F38A7127B78}"/>
                </a:ext>
              </a:extLst>
            </p:cNvPr>
            <p:cNvSpPr/>
            <p:nvPr userDrawn="1"/>
          </p:nvSpPr>
          <p:spPr>
            <a:xfrm>
              <a:off x="484582" y="748424"/>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273911B6-8C0F-69BE-560A-B7FE0B9567B3}"/>
                </a:ext>
              </a:extLst>
            </p:cNvPr>
            <p:cNvSpPr/>
            <p:nvPr userDrawn="1"/>
          </p:nvSpPr>
          <p:spPr>
            <a:xfrm>
              <a:off x="600406" y="632600"/>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4" name="直接连接符 13">
            <a:extLst>
              <a:ext uri="{FF2B5EF4-FFF2-40B4-BE49-F238E27FC236}">
                <a16:creationId xmlns:a16="http://schemas.microsoft.com/office/drawing/2014/main" id="{AE6D8811-F702-0F08-524E-B744698839A6}"/>
              </a:ext>
            </a:extLst>
          </p:cNvPr>
          <p:cNvCxnSpPr/>
          <p:nvPr userDrawn="1"/>
        </p:nvCxnSpPr>
        <p:spPr>
          <a:xfrm>
            <a:off x="2914650" y="459920"/>
            <a:ext cx="7277100" cy="0"/>
          </a:xfrm>
          <a:prstGeom prst="line">
            <a:avLst/>
          </a:prstGeom>
          <a:ln>
            <a:solidFill>
              <a:srgbClr val="7CDFBE"/>
            </a:solidFill>
          </a:ln>
        </p:spPr>
        <p:style>
          <a:lnRef idx="1">
            <a:schemeClr val="accent1"/>
          </a:lnRef>
          <a:fillRef idx="0">
            <a:schemeClr val="accent1"/>
          </a:fillRef>
          <a:effectRef idx="0">
            <a:schemeClr val="accent1"/>
          </a:effectRef>
          <a:fontRef idx="minor">
            <a:schemeClr val="tx1"/>
          </a:fontRef>
        </p:style>
      </p:cxnSp>
      <p:sp>
        <p:nvSpPr>
          <p:cNvPr id="15" name="任意多边形: 形状 14">
            <a:extLst>
              <a:ext uri="{FF2B5EF4-FFF2-40B4-BE49-F238E27FC236}">
                <a16:creationId xmlns:a16="http://schemas.microsoft.com/office/drawing/2014/main" id="{C3D36A1F-6D36-73A0-A416-17F5B254D2E1}"/>
              </a:ext>
            </a:extLst>
          </p:cNvPr>
          <p:cNvSpPr/>
          <p:nvPr userDrawn="1"/>
        </p:nvSpPr>
        <p:spPr>
          <a:xfrm>
            <a:off x="8163998" y="1742017"/>
            <a:ext cx="3098943" cy="3373965"/>
          </a:xfrm>
          <a:custGeom>
            <a:avLst/>
            <a:gdLst>
              <a:gd name="connsiteX0" fmla="*/ 10444 w 3098943"/>
              <a:gd name="connsiteY0" fmla="*/ 2928566 h 3373965"/>
              <a:gd name="connsiteX1" fmla="*/ 658521 w 3098943"/>
              <a:gd name="connsiteY1" fmla="*/ 274600 h 3373965"/>
              <a:gd name="connsiteX2" fmla="*/ 1008245 w 3098943"/>
              <a:gd name="connsiteY2" fmla="*/ 0 h 3373965"/>
              <a:gd name="connsiteX3" fmla="*/ 2738776 w 3098943"/>
              <a:gd name="connsiteY3" fmla="*/ 0 h 3373965"/>
              <a:gd name="connsiteX4" fmla="*/ 3088499 w 3098943"/>
              <a:gd name="connsiteY4" fmla="*/ 445400 h 3373965"/>
              <a:gd name="connsiteX5" fmla="*/ 2440422 w 3098943"/>
              <a:gd name="connsiteY5" fmla="*/ 3099365 h 3373965"/>
              <a:gd name="connsiteX6" fmla="*/ 2090698 w 3098943"/>
              <a:gd name="connsiteY6" fmla="*/ 3373965 h 3373965"/>
              <a:gd name="connsiteX7" fmla="*/ 360168 w 3098943"/>
              <a:gd name="connsiteY7" fmla="*/ 3373965 h 3373965"/>
              <a:gd name="connsiteX8" fmla="*/ 10444 w 3098943"/>
              <a:gd name="connsiteY8" fmla="*/ 2928566 h 337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8943" h="3373965">
                <a:moveTo>
                  <a:pt x="10444" y="2928566"/>
                </a:moveTo>
                <a:lnTo>
                  <a:pt x="658521" y="274600"/>
                </a:lnTo>
                <a:cubicBezTo>
                  <a:pt x="697882" y="113410"/>
                  <a:pt x="842318" y="0"/>
                  <a:pt x="1008245" y="0"/>
                </a:cubicBezTo>
                <a:lnTo>
                  <a:pt x="2738776" y="0"/>
                </a:lnTo>
                <a:cubicBezTo>
                  <a:pt x="2972145" y="0"/>
                  <a:pt x="3143859" y="218691"/>
                  <a:pt x="3088499" y="445400"/>
                </a:cubicBezTo>
                <a:lnTo>
                  <a:pt x="2440422" y="3099365"/>
                </a:lnTo>
                <a:cubicBezTo>
                  <a:pt x="2401061" y="3260555"/>
                  <a:pt x="2256624" y="3373965"/>
                  <a:pt x="2090698" y="3373965"/>
                </a:cubicBezTo>
                <a:lnTo>
                  <a:pt x="360168" y="3373965"/>
                </a:lnTo>
                <a:cubicBezTo>
                  <a:pt x="126799" y="3373965"/>
                  <a:pt x="-44916" y="3155274"/>
                  <a:pt x="10444" y="2928566"/>
                </a:cubicBezTo>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椭圆 15">
            <a:extLst>
              <a:ext uri="{FF2B5EF4-FFF2-40B4-BE49-F238E27FC236}">
                <a16:creationId xmlns:a16="http://schemas.microsoft.com/office/drawing/2014/main" id="{7A5353F2-0CBC-B84D-1114-D7C35B4639C1}"/>
              </a:ext>
            </a:extLst>
          </p:cNvPr>
          <p:cNvSpPr/>
          <p:nvPr userDrawn="1"/>
        </p:nvSpPr>
        <p:spPr>
          <a:xfrm>
            <a:off x="10976778" y="420962"/>
            <a:ext cx="95703" cy="95703"/>
          </a:xfrm>
          <a:prstGeom prst="ellipse">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17" name="任意多边形: 形状 16">
            <a:extLst>
              <a:ext uri="{FF2B5EF4-FFF2-40B4-BE49-F238E27FC236}">
                <a16:creationId xmlns:a16="http://schemas.microsoft.com/office/drawing/2014/main" id="{3D7203AF-DBAE-C099-5AB9-DF40918DEB90}"/>
              </a:ext>
            </a:extLst>
          </p:cNvPr>
          <p:cNvSpPr/>
          <p:nvPr userDrawn="1"/>
        </p:nvSpPr>
        <p:spPr>
          <a:xfrm>
            <a:off x="658813" y="1125538"/>
            <a:ext cx="8714854" cy="3472988"/>
          </a:xfrm>
          <a:custGeom>
            <a:avLst/>
            <a:gdLst>
              <a:gd name="connsiteX0" fmla="*/ 10929 w 8520170"/>
              <a:gd name="connsiteY0" fmla="*/ 3210287 h 3657600"/>
              <a:gd name="connsiteX1" fmla="*/ 745329 w 8520170"/>
              <a:gd name="connsiteY1" fmla="*/ 272687 h 3657600"/>
              <a:gd name="connsiteX2" fmla="*/ 1094581 w 8520170"/>
              <a:gd name="connsiteY2" fmla="*/ 0 h 3657600"/>
              <a:gd name="connsiteX3" fmla="*/ 8159991 w 8520170"/>
              <a:gd name="connsiteY3" fmla="*/ 0 h 3657600"/>
              <a:gd name="connsiteX4" fmla="*/ 8509242 w 8520170"/>
              <a:gd name="connsiteY4" fmla="*/ 447313 h 3657600"/>
              <a:gd name="connsiteX5" fmla="*/ 7774842 w 8520170"/>
              <a:gd name="connsiteY5" fmla="*/ 3384913 h 3657600"/>
              <a:gd name="connsiteX6" fmla="*/ 7425590 w 8520170"/>
              <a:gd name="connsiteY6" fmla="*/ 3657600 h 3657600"/>
              <a:gd name="connsiteX7" fmla="*/ 360181 w 8520170"/>
              <a:gd name="connsiteY7" fmla="*/ 3657600 h 3657600"/>
              <a:gd name="connsiteX8" fmla="*/ 10929 w 8520170"/>
              <a:gd name="connsiteY8" fmla="*/ 3210287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0170" h="3657600">
                <a:moveTo>
                  <a:pt x="10929" y="3210287"/>
                </a:moveTo>
                <a:lnTo>
                  <a:pt x="745329" y="272687"/>
                </a:lnTo>
                <a:cubicBezTo>
                  <a:pt x="785414" y="112347"/>
                  <a:pt x="929306" y="0"/>
                  <a:pt x="1094581" y="0"/>
                </a:cubicBezTo>
                <a:lnTo>
                  <a:pt x="8159991" y="0"/>
                </a:lnTo>
                <a:cubicBezTo>
                  <a:pt x="8394219" y="0"/>
                  <a:pt x="8566051" y="220078"/>
                  <a:pt x="8509242" y="447313"/>
                </a:cubicBezTo>
                <a:lnTo>
                  <a:pt x="7774842" y="3384913"/>
                </a:lnTo>
                <a:cubicBezTo>
                  <a:pt x="7734757" y="3545253"/>
                  <a:pt x="7590866" y="3657600"/>
                  <a:pt x="7425590" y="3657600"/>
                </a:cubicBezTo>
                <a:lnTo>
                  <a:pt x="360181" y="3657600"/>
                </a:lnTo>
                <a:cubicBezTo>
                  <a:pt x="125952" y="3657600"/>
                  <a:pt x="-45879" y="3437522"/>
                  <a:pt x="10929" y="3210287"/>
                </a:cubicBezTo>
              </a:path>
            </a:pathLst>
          </a:custGeom>
          <a:solidFill>
            <a:schemeClr val="accent3"/>
          </a:solidFill>
          <a:ln w="12700" cap="flat" cmpd="sng" algn="ctr">
            <a:noFill/>
            <a:prstDash val="solid"/>
            <a:miter lim="800000"/>
          </a:ln>
          <a:effectLst>
            <a:outerShdw blurRad="254000" dist="127000" algn="tl" rotWithShape="0">
              <a:schemeClr val="bg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cxnSp>
        <p:nvCxnSpPr>
          <p:cNvPr id="19" name="直接连接符 18">
            <a:extLst>
              <a:ext uri="{FF2B5EF4-FFF2-40B4-BE49-F238E27FC236}">
                <a16:creationId xmlns:a16="http://schemas.microsoft.com/office/drawing/2014/main" id="{E2ED8CE2-CFD2-CA01-0BCF-483E2E1BCDEB}"/>
              </a:ext>
            </a:extLst>
          </p:cNvPr>
          <p:cNvCxnSpPr>
            <a:cxnSpLocks/>
          </p:cNvCxnSpPr>
          <p:nvPr userDrawn="1"/>
        </p:nvCxnSpPr>
        <p:spPr>
          <a:xfrm>
            <a:off x="1654629" y="3744978"/>
            <a:ext cx="6818833" cy="0"/>
          </a:xfrm>
          <a:prstGeom prst="line">
            <a:avLst/>
          </a:prstGeom>
          <a:ln w="1905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sp>
        <p:nvSpPr>
          <p:cNvPr id="20" name="弧形 19">
            <a:extLst>
              <a:ext uri="{FF2B5EF4-FFF2-40B4-BE49-F238E27FC236}">
                <a16:creationId xmlns:a16="http://schemas.microsoft.com/office/drawing/2014/main" id="{38294241-86B5-D3E6-08FA-A71C4CA99C8C}"/>
              </a:ext>
            </a:extLst>
          </p:cNvPr>
          <p:cNvSpPr/>
          <p:nvPr userDrawn="1"/>
        </p:nvSpPr>
        <p:spPr>
          <a:xfrm rot="15779553">
            <a:off x="8356162" y="3725767"/>
            <a:ext cx="274712" cy="323088"/>
          </a:xfrm>
          <a:prstGeom prst="arc">
            <a:avLst/>
          </a:prstGeom>
          <a:ln w="19050">
            <a:solidFill>
              <a:schemeClr val="accent3">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21" name="弧形 20">
            <a:extLst>
              <a:ext uri="{FF2B5EF4-FFF2-40B4-BE49-F238E27FC236}">
                <a16:creationId xmlns:a16="http://schemas.microsoft.com/office/drawing/2014/main" id="{34114E7E-2B66-429D-5A58-DB306D1D9796}"/>
              </a:ext>
            </a:extLst>
          </p:cNvPr>
          <p:cNvSpPr/>
          <p:nvPr userDrawn="1"/>
        </p:nvSpPr>
        <p:spPr>
          <a:xfrm rot="10428695">
            <a:off x="8319696" y="3416279"/>
            <a:ext cx="274712" cy="323088"/>
          </a:xfrm>
          <a:prstGeom prst="arc">
            <a:avLst/>
          </a:prstGeom>
          <a:ln w="19050">
            <a:solidFill>
              <a:schemeClr val="accent3">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22" name="图片占位符 21">
            <a:extLst>
              <a:ext uri="{FF2B5EF4-FFF2-40B4-BE49-F238E27FC236}">
                <a16:creationId xmlns:a16="http://schemas.microsoft.com/office/drawing/2014/main" id="{BC2A9708-962B-1AB3-EDAB-8DD4B75CD08A}"/>
              </a:ext>
            </a:extLst>
          </p:cNvPr>
          <p:cNvSpPr>
            <a:spLocks noGrp="1"/>
          </p:cNvSpPr>
          <p:nvPr>
            <p:ph type="pic" sz="quarter" idx="10" hasCustomPrompt="1"/>
          </p:nvPr>
        </p:nvSpPr>
        <p:spPr>
          <a:xfrm>
            <a:off x="8069943" y="1125538"/>
            <a:ext cx="4122057" cy="5732462"/>
          </a:xfrm>
          <a:prstGeom prst="rect">
            <a:avLst/>
          </a:prstGeom>
        </p:spPr>
        <p:txBody>
          <a:bodyPr/>
          <a:lstStyle>
            <a:lvl1pPr>
              <a:defRPr/>
            </a:lvl1pPr>
          </a:lstStyle>
          <a:p>
            <a:r>
              <a:rPr lang="zh-CN" altLang="en-US" dirty="0"/>
              <a:t>图片</a:t>
            </a:r>
          </a:p>
        </p:txBody>
      </p:sp>
      <p:sp>
        <p:nvSpPr>
          <p:cNvPr id="23" name="内容占位符 22">
            <a:extLst>
              <a:ext uri="{FF2B5EF4-FFF2-40B4-BE49-F238E27FC236}">
                <a16:creationId xmlns:a16="http://schemas.microsoft.com/office/drawing/2014/main" id="{9EA2C58C-3F8F-543C-38BD-962DC8089ADD}"/>
              </a:ext>
            </a:extLst>
          </p:cNvPr>
          <p:cNvSpPr>
            <a:spLocks noGrp="1"/>
          </p:cNvSpPr>
          <p:nvPr>
            <p:ph sz="quarter" idx="11" hasCustomPrompt="1"/>
          </p:nvPr>
        </p:nvSpPr>
        <p:spPr>
          <a:xfrm>
            <a:off x="658813" y="293687"/>
            <a:ext cx="2198687" cy="369332"/>
          </a:xfrm>
          <a:prstGeom prst="rect">
            <a:avLst/>
          </a:prstGeom>
        </p:spPr>
        <p:txBody>
          <a:bodyPr wrap="square">
            <a:spAutoFit/>
          </a:bodyPr>
          <a:lstStyle>
            <a:lvl1pPr marL="0" indent="0">
              <a:lnSpc>
                <a:spcPct val="100000"/>
              </a:lnSpc>
              <a:buNone/>
              <a:defRPr b="1">
                <a:solidFill>
                  <a:schemeClr val="bg1"/>
                </a:solidFill>
                <a:latin typeface="+mj-ea"/>
                <a:ea typeface="+mj-ea"/>
              </a:defRPr>
            </a:lvl1pPr>
          </a:lstStyle>
          <a:p>
            <a:pPr lvl="0"/>
            <a:r>
              <a:rPr lang="zh-CN" altLang="en-US" dirty="0"/>
              <a:t>单击此处输入文字</a:t>
            </a:r>
          </a:p>
        </p:txBody>
      </p:sp>
      <p:sp>
        <p:nvSpPr>
          <p:cNvPr id="24" name="内容占位符 23">
            <a:extLst>
              <a:ext uri="{FF2B5EF4-FFF2-40B4-BE49-F238E27FC236}">
                <a16:creationId xmlns:a16="http://schemas.microsoft.com/office/drawing/2014/main" id="{A193873B-C4AD-9137-50FE-EB6853E269CC}"/>
              </a:ext>
            </a:extLst>
          </p:cNvPr>
          <p:cNvSpPr>
            <a:spLocks noGrp="1"/>
          </p:cNvSpPr>
          <p:nvPr>
            <p:ph sz="quarter" idx="13" hasCustomPrompt="1"/>
          </p:nvPr>
        </p:nvSpPr>
        <p:spPr>
          <a:xfrm>
            <a:off x="0" y="6211053"/>
            <a:ext cx="12192000" cy="830997"/>
          </a:xfrm>
          <a:prstGeom prst="rect">
            <a:avLst/>
          </a:prstGeom>
        </p:spPr>
        <p:txBody>
          <a:bodyPr wrap="square">
            <a:spAutoFit/>
          </a:bodyPr>
          <a:lstStyle>
            <a:lvl1pPr marL="0" indent="0">
              <a:lnSpc>
                <a:spcPct val="100000"/>
              </a:lnSpc>
              <a:buNone/>
              <a:defRPr sz="4800">
                <a:latin typeface="+mj-ea"/>
                <a:ea typeface="+mj-ea"/>
              </a:defRPr>
            </a:lvl1pPr>
          </a:lstStyle>
          <a:p>
            <a:pPr lvl="0"/>
            <a:r>
              <a:rPr lang="zh-CN" altLang="en-US" dirty="0"/>
              <a:t>单击此处编辑内容</a:t>
            </a:r>
          </a:p>
        </p:txBody>
      </p:sp>
      <p:sp>
        <p:nvSpPr>
          <p:cNvPr id="25" name="椭圆 24">
            <a:extLst>
              <a:ext uri="{FF2B5EF4-FFF2-40B4-BE49-F238E27FC236}">
                <a16:creationId xmlns:a16="http://schemas.microsoft.com/office/drawing/2014/main" id="{AB42A519-9A5E-B0EB-0408-6F85D9038C25}"/>
              </a:ext>
            </a:extLst>
          </p:cNvPr>
          <p:cNvSpPr/>
          <p:nvPr userDrawn="1"/>
        </p:nvSpPr>
        <p:spPr>
          <a:xfrm>
            <a:off x="11377371" y="420962"/>
            <a:ext cx="95703" cy="95703"/>
          </a:xfrm>
          <a:prstGeom prst="ellipse">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26" name="椭圆 25">
            <a:extLst>
              <a:ext uri="{FF2B5EF4-FFF2-40B4-BE49-F238E27FC236}">
                <a16:creationId xmlns:a16="http://schemas.microsoft.com/office/drawing/2014/main" id="{3147F2D9-868C-B97A-3BEE-D2DE7632E88F}"/>
              </a:ext>
            </a:extLst>
          </p:cNvPr>
          <p:cNvSpPr/>
          <p:nvPr userDrawn="1"/>
        </p:nvSpPr>
        <p:spPr>
          <a:xfrm>
            <a:off x="11177082" y="420962"/>
            <a:ext cx="95703" cy="95703"/>
          </a:xfrm>
          <a:prstGeom prst="ellipse">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27" name="内容占位符 26">
            <a:extLst>
              <a:ext uri="{FF2B5EF4-FFF2-40B4-BE49-F238E27FC236}">
                <a16:creationId xmlns:a16="http://schemas.microsoft.com/office/drawing/2014/main" id="{80F29F2B-DE8A-E0AB-AA71-13464D37FD33}"/>
              </a:ext>
            </a:extLst>
          </p:cNvPr>
          <p:cNvSpPr>
            <a:spLocks noGrp="1"/>
          </p:cNvSpPr>
          <p:nvPr>
            <p:ph sz="quarter" idx="12" hasCustomPrompt="1"/>
          </p:nvPr>
        </p:nvSpPr>
        <p:spPr>
          <a:xfrm>
            <a:off x="1505858" y="2324552"/>
            <a:ext cx="6955750" cy="1107996"/>
          </a:xfrm>
          <a:prstGeom prst="rect">
            <a:avLst/>
          </a:prstGeom>
        </p:spPr>
        <p:txBody>
          <a:bodyPr wrap="none">
            <a:spAutoFit/>
          </a:bodyPr>
          <a:lstStyle>
            <a:lvl1pPr marL="0" indent="0">
              <a:lnSpc>
                <a:spcPct val="100000"/>
              </a:lnSpc>
              <a:buNone/>
              <a:defRPr sz="6600">
                <a:solidFill>
                  <a:schemeClr val="tx1"/>
                </a:solidFill>
                <a:latin typeface="+mj-ea"/>
                <a:ea typeface="+mj-ea"/>
              </a:defRPr>
            </a:lvl1pPr>
          </a:lstStyle>
          <a:p>
            <a:pPr lvl="0"/>
            <a:r>
              <a:rPr lang="zh-CN" altLang="en-US" dirty="0"/>
              <a:t>单击此处输入文字</a:t>
            </a:r>
          </a:p>
        </p:txBody>
      </p:sp>
      <p:sp>
        <p:nvSpPr>
          <p:cNvPr id="28" name="文本占位符 27">
            <a:extLst>
              <a:ext uri="{FF2B5EF4-FFF2-40B4-BE49-F238E27FC236}">
                <a16:creationId xmlns:a16="http://schemas.microsoft.com/office/drawing/2014/main" id="{B58360CF-B5D8-4D3E-D5F7-E72C5A812471}"/>
              </a:ext>
            </a:extLst>
          </p:cNvPr>
          <p:cNvSpPr>
            <a:spLocks noGrp="1"/>
          </p:cNvSpPr>
          <p:nvPr>
            <p:ph type="body" sz="quarter" idx="14" hasCustomPrompt="1"/>
          </p:nvPr>
        </p:nvSpPr>
        <p:spPr>
          <a:xfrm>
            <a:off x="10119891" y="310437"/>
            <a:ext cx="877791" cy="396875"/>
          </a:xfrm>
          <a:prstGeom prst="rect">
            <a:avLst/>
          </a:prstGeom>
        </p:spPr>
        <p:txBody>
          <a:bodyPr/>
          <a:lstStyle>
            <a:lvl1pPr marL="0" indent="0">
              <a:lnSpc>
                <a:spcPct val="100000"/>
              </a:lnSpc>
              <a:buNone/>
              <a:defRPr b="1">
                <a:solidFill>
                  <a:schemeClr val="bg1"/>
                </a:solidFill>
                <a:latin typeface="+mj-ea"/>
                <a:ea typeface="+mj-ea"/>
              </a:defRPr>
            </a:lvl1pPr>
          </a:lstStyle>
          <a:p>
            <a:pPr lvl="0"/>
            <a:r>
              <a:rPr lang="zh-CN" altLang="en-US" dirty="0"/>
              <a:t>日期</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FBC8316-0D5B-7024-308C-73FA1BF0E377}"/>
              </a:ext>
            </a:extLst>
          </p:cNvPr>
          <p:cNvSpPr/>
          <p:nvPr userDrawn="1"/>
        </p:nvSpPr>
        <p:spPr>
          <a:xfrm>
            <a:off x="-1"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双波形 3">
            <a:extLst>
              <a:ext uri="{FF2B5EF4-FFF2-40B4-BE49-F238E27FC236}">
                <a16:creationId xmlns:a16="http://schemas.microsoft.com/office/drawing/2014/main" id="{009FBBA0-9906-9A22-4D82-BDFA4A04B340}"/>
              </a:ext>
            </a:extLst>
          </p:cNvPr>
          <p:cNvSpPr/>
          <p:nvPr userDrawn="1"/>
        </p:nvSpPr>
        <p:spPr>
          <a:xfrm>
            <a:off x="0" y="1653799"/>
            <a:ext cx="12192000" cy="3977601"/>
          </a:xfrm>
          <a:prstGeom prst="doubleWave">
            <a:avLst>
              <a:gd name="adj1" fmla="val 577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693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矩形 3"/>
          <p:cNvSpPr/>
          <p:nvPr userDrawn="1"/>
        </p:nvSpPr>
        <p:spPr>
          <a:xfrm>
            <a:off x="-1"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p:cNvSpPr/>
          <p:nvPr userDrawn="1"/>
        </p:nvSpPr>
        <p:spPr>
          <a:xfrm>
            <a:off x="0" y="1653799"/>
            <a:ext cx="12192000" cy="3977601"/>
          </a:xfrm>
          <a:prstGeom prst="doubleWave">
            <a:avLst>
              <a:gd name="adj1" fmla="val 577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任意多边形: 形状 9"/>
          <p:cNvSpPr/>
          <p:nvPr userDrawn="1"/>
        </p:nvSpPr>
        <p:spPr>
          <a:xfrm>
            <a:off x="0" y="5036457"/>
            <a:ext cx="12192000" cy="1821543"/>
          </a:xfrm>
          <a:custGeom>
            <a:avLst/>
            <a:gdLst>
              <a:gd name="connsiteX0" fmla="*/ 12192000 w 12192000"/>
              <a:gd name="connsiteY0" fmla="*/ 0 h 1292790"/>
              <a:gd name="connsiteX1" fmla="*/ 12192000 w 12192000"/>
              <a:gd name="connsiteY1" fmla="*/ 1292790 h 1292790"/>
              <a:gd name="connsiteX2" fmla="*/ 0 w 12192000"/>
              <a:gd name="connsiteY2" fmla="*/ 1292790 h 1292790"/>
              <a:gd name="connsiteX3" fmla="*/ 0 w 12192000"/>
              <a:gd name="connsiteY3" fmla="*/ 402134 h 1292790"/>
              <a:gd name="connsiteX4" fmla="*/ 104681 w 12192000"/>
              <a:gd name="connsiteY4" fmla="*/ 412557 h 1292790"/>
              <a:gd name="connsiteX5" fmla="*/ 5471067 w 12192000"/>
              <a:gd name="connsiteY5" fmla="*/ 1041445 h 1292790"/>
              <a:gd name="connsiteX6" fmla="*/ 11742996 w 12192000"/>
              <a:gd name="connsiteY6" fmla="*/ 66478 h 129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292790">
                <a:moveTo>
                  <a:pt x="12192000" y="0"/>
                </a:moveTo>
                <a:lnTo>
                  <a:pt x="12192000" y="1292790"/>
                </a:lnTo>
                <a:lnTo>
                  <a:pt x="0" y="1292790"/>
                </a:lnTo>
                <a:lnTo>
                  <a:pt x="0" y="402134"/>
                </a:lnTo>
                <a:lnTo>
                  <a:pt x="104681" y="412557"/>
                </a:lnTo>
                <a:cubicBezTo>
                  <a:pt x="1505809" y="577895"/>
                  <a:pt x="3623216" y="1101136"/>
                  <a:pt x="5471067" y="1041445"/>
                </a:cubicBezTo>
                <a:cubicBezTo>
                  <a:pt x="7164929" y="986729"/>
                  <a:pt x="9816827" y="371758"/>
                  <a:pt x="11742996" y="6647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D5F5EA"/>
              </a:solidFill>
              <a:effectLst/>
              <a:uLnTx/>
              <a:uFillTx/>
              <a:latin typeface="Arial" panose="020B0604020202020204"/>
              <a:ea typeface="微软雅黑 Light" panose="020B0502040204020203" charset="-122"/>
              <a:cs typeface="+mn-cs"/>
            </a:endParaRPr>
          </a:p>
        </p:txBody>
      </p:sp>
      <p:sp>
        <p:nvSpPr>
          <p:cNvPr id="11" name="任意多边形: 形状 10"/>
          <p:cNvSpPr/>
          <p:nvPr userDrawn="1"/>
        </p:nvSpPr>
        <p:spPr>
          <a:xfrm>
            <a:off x="0" y="5565210"/>
            <a:ext cx="12192000" cy="1292790"/>
          </a:xfrm>
          <a:custGeom>
            <a:avLst/>
            <a:gdLst>
              <a:gd name="connsiteX0" fmla="*/ 12192000 w 12192000"/>
              <a:gd name="connsiteY0" fmla="*/ 0 h 1292790"/>
              <a:gd name="connsiteX1" fmla="*/ 12192000 w 12192000"/>
              <a:gd name="connsiteY1" fmla="*/ 1292790 h 1292790"/>
              <a:gd name="connsiteX2" fmla="*/ 0 w 12192000"/>
              <a:gd name="connsiteY2" fmla="*/ 1292790 h 1292790"/>
              <a:gd name="connsiteX3" fmla="*/ 0 w 12192000"/>
              <a:gd name="connsiteY3" fmla="*/ 402134 h 1292790"/>
              <a:gd name="connsiteX4" fmla="*/ 104681 w 12192000"/>
              <a:gd name="connsiteY4" fmla="*/ 412557 h 1292790"/>
              <a:gd name="connsiteX5" fmla="*/ 5471067 w 12192000"/>
              <a:gd name="connsiteY5" fmla="*/ 1041445 h 1292790"/>
              <a:gd name="connsiteX6" fmla="*/ 11742996 w 12192000"/>
              <a:gd name="connsiteY6" fmla="*/ 66478 h 129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292790">
                <a:moveTo>
                  <a:pt x="12192000" y="0"/>
                </a:moveTo>
                <a:lnTo>
                  <a:pt x="12192000" y="1292790"/>
                </a:lnTo>
                <a:lnTo>
                  <a:pt x="0" y="1292790"/>
                </a:lnTo>
                <a:lnTo>
                  <a:pt x="0" y="402134"/>
                </a:lnTo>
                <a:lnTo>
                  <a:pt x="104681" y="412557"/>
                </a:lnTo>
                <a:cubicBezTo>
                  <a:pt x="1505809" y="577895"/>
                  <a:pt x="3623216" y="1101136"/>
                  <a:pt x="5471067" y="1041445"/>
                </a:cubicBezTo>
                <a:cubicBezTo>
                  <a:pt x="7164929" y="986729"/>
                  <a:pt x="9816827" y="371758"/>
                  <a:pt x="11742996" y="6647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 name="任意多边形: 形状 11"/>
          <p:cNvSpPr/>
          <p:nvPr userDrawn="1"/>
        </p:nvSpPr>
        <p:spPr bwMode="auto">
          <a:xfrm>
            <a:off x="498402" y="1839952"/>
            <a:ext cx="4654629" cy="3213961"/>
          </a:xfrm>
          <a:custGeom>
            <a:avLst/>
            <a:gdLst>
              <a:gd name="T0" fmla="*/ 625 w 12048"/>
              <a:gd name="T1" fmla="*/ 4147 h 8318"/>
              <a:gd name="T2" fmla="*/ 3826 w 12048"/>
              <a:gd name="T3" fmla="*/ 7688 h 8318"/>
              <a:gd name="T4" fmla="*/ 11029 w 12048"/>
              <a:gd name="T5" fmla="*/ 5505 h 8318"/>
              <a:gd name="T6" fmla="*/ 10156 w 12048"/>
              <a:gd name="T7" fmla="*/ 0 h 8318"/>
              <a:gd name="T8" fmla="*/ 5015 w 12048"/>
              <a:gd name="T9" fmla="*/ 2401 h 8318"/>
              <a:gd name="T10" fmla="*/ 625 w 12048"/>
              <a:gd name="T11" fmla="*/ 4147 h 8318"/>
            </a:gdLst>
            <a:ahLst/>
            <a:cxnLst>
              <a:cxn ang="0">
                <a:pos x="T0" y="T1"/>
              </a:cxn>
              <a:cxn ang="0">
                <a:pos x="T2" y="T3"/>
              </a:cxn>
              <a:cxn ang="0">
                <a:pos x="T4" y="T5"/>
              </a:cxn>
              <a:cxn ang="0">
                <a:pos x="T6" y="T7"/>
              </a:cxn>
              <a:cxn ang="0">
                <a:pos x="T8" y="T9"/>
              </a:cxn>
              <a:cxn ang="0">
                <a:pos x="T10" y="T11"/>
              </a:cxn>
            </a:cxnLst>
            <a:rect l="0" t="0" r="r" b="b"/>
            <a:pathLst>
              <a:path w="12048" h="8318">
                <a:moveTo>
                  <a:pt x="625" y="4147"/>
                </a:moveTo>
                <a:cubicBezTo>
                  <a:pt x="0" y="5299"/>
                  <a:pt x="1668" y="7057"/>
                  <a:pt x="3826" y="7688"/>
                </a:cubicBezTo>
                <a:cubicBezTo>
                  <a:pt x="5985" y="8318"/>
                  <a:pt x="9836" y="7499"/>
                  <a:pt x="11029" y="5505"/>
                </a:cubicBezTo>
                <a:cubicBezTo>
                  <a:pt x="11951" y="3965"/>
                  <a:pt x="12048" y="0"/>
                  <a:pt x="10156" y="0"/>
                </a:cubicBezTo>
                <a:cubicBezTo>
                  <a:pt x="8265" y="0"/>
                  <a:pt x="6882" y="2182"/>
                  <a:pt x="5015" y="2401"/>
                </a:cubicBezTo>
                <a:cubicBezTo>
                  <a:pt x="3147" y="2619"/>
                  <a:pt x="1401" y="2716"/>
                  <a:pt x="625" y="4147"/>
                </a:cubicBezTo>
                <a:close/>
              </a:path>
            </a:pathLst>
          </a:custGeom>
          <a:solidFill>
            <a:schemeClr val="accent3"/>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3" name="任意多边形: 形状 12"/>
          <p:cNvSpPr/>
          <p:nvPr userDrawn="1"/>
        </p:nvSpPr>
        <p:spPr bwMode="auto">
          <a:xfrm>
            <a:off x="975417" y="1437427"/>
            <a:ext cx="4625284" cy="4002430"/>
          </a:xfrm>
          <a:custGeom>
            <a:avLst/>
            <a:gdLst>
              <a:gd name="T0" fmla="*/ 9531 w 10258"/>
              <a:gd name="T1" fmla="*/ 6676 h 8877"/>
              <a:gd name="T2" fmla="*/ 8258 w 10258"/>
              <a:gd name="T3" fmla="*/ 2947 h 8877"/>
              <a:gd name="T4" fmla="*/ 3801 w 10258"/>
              <a:gd name="T5" fmla="*/ 364 h 8877"/>
              <a:gd name="T6" fmla="*/ 91 w 10258"/>
              <a:gd name="T7" fmla="*/ 3584 h 8877"/>
              <a:gd name="T8" fmla="*/ 3510 w 10258"/>
              <a:gd name="T9" fmla="*/ 7676 h 8877"/>
              <a:gd name="T10" fmla="*/ 9531 w 10258"/>
              <a:gd name="T11" fmla="*/ 6676 h 8877"/>
            </a:gdLst>
            <a:ahLst/>
            <a:cxnLst>
              <a:cxn ang="0">
                <a:pos x="T0" y="T1"/>
              </a:cxn>
              <a:cxn ang="0">
                <a:pos x="T2" y="T3"/>
              </a:cxn>
              <a:cxn ang="0">
                <a:pos x="T4" y="T5"/>
              </a:cxn>
              <a:cxn ang="0">
                <a:pos x="T6" y="T7"/>
              </a:cxn>
              <a:cxn ang="0">
                <a:pos x="T8" y="T9"/>
              </a:cxn>
              <a:cxn ang="0">
                <a:pos x="T10" y="T11"/>
              </a:cxn>
            </a:cxnLst>
            <a:rect l="0" t="0" r="r" b="b"/>
            <a:pathLst>
              <a:path w="10258" h="8877">
                <a:moveTo>
                  <a:pt x="9531" y="6676"/>
                </a:moveTo>
                <a:cubicBezTo>
                  <a:pt x="10159" y="6124"/>
                  <a:pt x="10258" y="5112"/>
                  <a:pt x="8258" y="2947"/>
                </a:cubicBezTo>
                <a:cubicBezTo>
                  <a:pt x="6257" y="782"/>
                  <a:pt x="5693" y="0"/>
                  <a:pt x="3801" y="364"/>
                </a:cubicBezTo>
                <a:cubicBezTo>
                  <a:pt x="1910" y="728"/>
                  <a:pt x="182" y="1928"/>
                  <a:pt x="91" y="3584"/>
                </a:cubicBezTo>
                <a:cubicBezTo>
                  <a:pt x="0" y="5239"/>
                  <a:pt x="540" y="6213"/>
                  <a:pt x="3510" y="7676"/>
                </a:cubicBezTo>
                <a:cubicBezTo>
                  <a:pt x="5948" y="8877"/>
                  <a:pt x="8944" y="7192"/>
                  <a:pt x="9531" y="6676"/>
                </a:cubicBezTo>
                <a:close/>
              </a:path>
            </a:pathLst>
          </a:custGeom>
          <a:solidFill>
            <a:schemeClr val="accent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1">
    <p:spTree>
      <p:nvGrpSpPr>
        <p:cNvPr id="1" name=""/>
        <p:cNvGrpSpPr/>
        <p:nvPr/>
      </p:nvGrpSpPr>
      <p:grpSpPr>
        <a:xfrm>
          <a:off x="0" y="0"/>
          <a:ext cx="0" cy="0"/>
          <a:chOff x="0" y="0"/>
          <a:chExt cx="0" cy="0"/>
        </a:xfrm>
      </p:grpSpPr>
      <p:sp>
        <p:nvSpPr>
          <p:cNvPr id="28" name="任意多边形: 形状 27"/>
          <p:cNvSpPr/>
          <p:nvPr userDrawn="1"/>
        </p:nvSpPr>
        <p:spPr>
          <a:xfrm>
            <a:off x="0" y="0"/>
            <a:ext cx="1759787" cy="1457324"/>
          </a:xfrm>
          <a:custGeom>
            <a:avLst/>
            <a:gdLst>
              <a:gd name="connsiteX0" fmla="*/ 0 w 4761929"/>
              <a:gd name="connsiteY0" fmla="*/ 0 h 3597460"/>
              <a:gd name="connsiteX1" fmla="*/ 4752746 w 4761929"/>
              <a:gd name="connsiteY1" fmla="*/ 0 h 3597460"/>
              <a:gd name="connsiteX2" fmla="*/ 4755831 w 4761929"/>
              <a:gd name="connsiteY2" fmla="*/ 2075 h 3597460"/>
              <a:gd name="connsiteX3" fmla="*/ 3679131 w 4761929"/>
              <a:gd name="connsiteY3" fmla="*/ 446314 h 3597460"/>
              <a:gd name="connsiteX4" fmla="*/ 3232817 w 4761929"/>
              <a:gd name="connsiteY4" fmla="*/ 1469571 h 3597460"/>
              <a:gd name="connsiteX5" fmla="*/ 2111588 w 4761929"/>
              <a:gd name="connsiteY5" fmla="*/ 1937657 h 3597460"/>
              <a:gd name="connsiteX6" fmla="*/ 1349588 w 4761929"/>
              <a:gd name="connsiteY6" fmla="*/ 3276600 h 3597460"/>
              <a:gd name="connsiteX7" fmla="*/ 98325 w 4761929"/>
              <a:gd name="connsiteY7" fmla="*/ 3586613 h 3597460"/>
              <a:gd name="connsiteX8" fmla="*/ 0 w 4761929"/>
              <a:gd name="connsiteY8" fmla="*/ 3564722 h 3597460"/>
              <a:gd name="connsiteX9" fmla="*/ 0 w 4761929"/>
              <a:gd name="connsiteY9" fmla="*/ 0 h 359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1929" h="3597460">
                <a:moveTo>
                  <a:pt x="0" y="0"/>
                </a:moveTo>
                <a:lnTo>
                  <a:pt x="4752746" y="0"/>
                </a:lnTo>
                <a:lnTo>
                  <a:pt x="4755831" y="2075"/>
                </a:lnTo>
                <a:cubicBezTo>
                  <a:pt x="4847947" y="93081"/>
                  <a:pt x="3868950" y="233532"/>
                  <a:pt x="3679131" y="446314"/>
                </a:cubicBezTo>
                <a:cubicBezTo>
                  <a:pt x="3454160" y="698500"/>
                  <a:pt x="3494074" y="1221014"/>
                  <a:pt x="3232817" y="1469571"/>
                </a:cubicBezTo>
                <a:cubicBezTo>
                  <a:pt x="2971560" y="1718128"/>
                  <a:pt x="2425460" y="1636485"/>
                  <a:pt x="2111588" y="1937657"/>
                </a:cubicBezTo>
                <a:cubicBezTo>
                  <a:pt x="1797717" y="2238828"/>
                  <a:pt x="1755988" y="3049814"/>
                  <a:pt x="1349588" y="3276600"/>
                </a:cubicBezTo>
                <a:cubicBezTo>
                  <a:pt x="1070188" y="3432516"/>
                  <a:pt x="508660" y="3648458"/>
                  <a:pt x="98325" y="3586613"/>
                </a:cubicBezTo>
                <a:lnTo>
                  <a:pt x="0" y="3564722"/>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29"/>
          <p:cNvSpPr>
            <a:spLocks noGrp="1"/>
          </p:cNvSpPr>
          <p:nvPr>
            <p:ph type="title" hasCustomPrompt="1"/>
          </p:nvPr>
        </p:nvSpPr>
        <p:spPr>
          <a:xfrm>
            <a:off x="946452" y="314008"/>
            <a:ext cx="5149548" cy="646331"/>
          </a:xfrm>
          <a:prstGeom prst="rect">
            <a:avLst/>
          </a:prstGeom>
        </p:spPr>
        <p:txBody>
          <a:bodyPr wrap="square">
            <a:spAutoFit/>
          </a:bodyPr>
          <a:lstStyle>
            <a:lvl1pPr>
              <a:lnSpc>
                <a:spcPct val="100000"/>
              </a:lnSpc>
              <a:defRPr sz="3600" b="1">
                <a:solidFill>
                  <a:schemeClr val="tx1"/>
                </a:solidFill>
                <a:latin typeface="+mj-ea"/>
                <a:ea typeface="+mj-ea"/>
              </a:defRPr>
            </a:lvl1pPr>
          </a:lstStyle>
          <a:p>
            <a:r>
              <a:rPr lang="zh-CN" altLang="en-US" dirty="0"/>
              <a:t>单击此处编辑标题</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2">
    <p:spTree>
      <p:nvGrpSpPr>
        <p:cNvPr id="1" name=""/>
        <p:cNvGrpSpPr/>
        <p:nvPr/>
      </p:nvGrpSpPr>
      <p:grpSpPr>
        <a:xfrm>
          <a:off x="0" y="0"/>
          <a:ext cx="0" cy="0"/>
          <a:chOff x="0" y="0"/>
          <a:chExt cx="0" cy="0"/>
        </a:xfrm>
      </p:grpSpPr>
      <p:sp>
        <p:nvSpPr>
          <p:cNvPr id="4" name="任意多边形: 形状 3"/>
          <p:cNvSpPr/>
          <p:nvPr userDrawn="1"/>
        </p:nvSpPr>
        <p:spPr bwMode="auto">
          <a:xfrm>
            <a:off x="658813" y="212292"/>
            <a:ext cx="1133874" cy="981183"/>
          </a:xfrm>
          <a:custGeom>
            <a:avLst/>
            <a:gdLst>
              <a:gd name="T0" fmla="*/ 9531 w 10258"/>
              <a:gd name="T1" fmla="*/ 6676 h 8877"/>
              <a:gd name="T2" fmla="*/ 8258 w 10258"/>
              <a:gd name="T3" fmla="*/ 2947 h 8877"/>
              <a:gd name="T4" fmla="*/ 3801 w 10258"/>
              <a:gd name="T5" fmla="*/ 364 h 8877"/>
              <a:gd name="T6" fmla="*/ 91 w 10258"/>
              <a:gd name="T7" fmla="*/ 3584 h 8877"/>
              <a:gd name="T8" fmla="*/ 3510 w 10258"/>
              <a:gd name="T9" fmla="*/ 7676 h 8877"/>
              <a:gd name="T10" fmla="*/ 9531 w 10258"/>
              <a:gd name="T11" fmla="*/ 6676 h 8877"/>
            </a:gdLst>
            <a:ahLst/>
            <a:cxnLst>
              <a:cxn ang="0">
                <a:pos x="T0" y="T1"/>
              </a:cxn>
              <a:cxn ang="0">
                <a:pos x="T2" y="T3"/>
              </a:cxn>
              <a:cxn ang="0">
                <a:pos x="T4" y="T5"/>
              </a:cxn>
              <a:cxn ang="0">
                <a:pos x="T6" y="T7"/>
              </a:cxn>
              <a:cxn ang="0">
                <a:pos x="T8" y="T9"/>
              </a:cxn>
              <a:cxn ang="0">
                <a:pos x="T10" y="T11"/>
              </a:cxn>
            </a:cxnLst>
            <a:rect l="0" t="0" r="r" b="b"/>
            <a:pathLst>
              <a:path w="10258" h="8877">
                <a:moveTo>
                  <a:pt x="9531" y="6676"/>
                </a:moveTo>
                <a:cubicBezTo>
                  <a:pt x="10159" y="6124"/>
                  <a:pt x="10258" y="5112"/>
                  <a:pt x="8258" y="2947"/>
                </a:cubicBezTo>
                <a:cubicBezTo>
                  <a:pt x="6257" y="782"/>
                  <a:pt x="5693" y="0"/>
                  <a:pt x="3801" y="364"/>
                </a:cubicBezTo>
                <a:cubicBezTo>
                  <a:pt x="1910" y="728"/>
                  <a:pt x="182" y="1928"/>
                  <a:pt x="91" y="3584"/>
                </a:cubicBezTo>
                <a:cubicBezTo>
                  <a:pt x="0" y="5239"/>
                  <a:pt x="540" y="6213"/>
                  <a:pt x="3510" y="7676"/>
                </a:cubicBezTo>
                <a:cubicBezTo>
                  <a:pt x="5948" y="8877"/>
                  <a:pt x="8944" y="7192"/>
                  <a:pt x="9531" y="6676"/>
                </a:cubicBezTo>
                <a:close/>
              </a:path>
            </a:pathLst>
          </a:custGeom>
          <a:solidFill>
            <a:schemeClr val="accent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 name="标题 4"/>
          <p:cNvSpPr>
            <a:spLocks noGrp="1"/>
          </p:cNvSpPr>
          <p:nvPr>
            <p:ph type="title" hasCustomPrompt="1"/>
          </p:nvPr>
        </p:nvSpPr>
        <p:spPr>
          <a:xfrm>
            <a:off x="1308591" y="314008"/>
            <a:ext cx="5149548" cy="646331"/>
          </a:xfrm>
          <a:prstGeom prst="rect">
            <a:avLst/>
          </a:prstGeom>
        </p:spPr>
        <p:txBody>
          <a:bodyPr wrap="square">
            <a:spAutoFit/>
          </a:bodyPr>
          <a:lstStyle>
            <a:lvl1pPr>
              <a:lnSpc>
                <a:spcPct val="100000"/>
              </a:lnSpc>
              <a:defRPr sz="3600" b="1">
                <a:solidFill>
                  <a:schemeClr val="tx1"/>
                </a:solidFill>
                <a:latin typeface="+mj-ea"/>
                <a:ea typeface="+mj-ea"/>
              </a:defRPr>
            </a:lvl1pPr>
          </a:lstStyle>
          <a:p>
            <a:r>
              <a:rPr lang="zh-CN" altLang="en-US" dirty="0"/>
              <a:t>单击此处编辑标题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3">
    <p:spTree>
      <p:nvGrpSpPr>
        <p:cNvPr id="1" name=""/>
        <p:cNvGrpSpPr/>
        <p:nvPr/>
      </p:nvGrpSpPr>
      <p:grpSpPr>
        <a:xfrm>
          <a:off x="0" y="0"/>
          <a:ext cx="0" cy="0"/>
          <a:chOff x="0" y="0"/>
          <a:chExt cx="0" cy="0"/>
        </a:xfrm>
      </p:grpSpPr>
      <p:sp>
        <p:nvSpPr>
          <p:cNvPr id="3" name="任意多边形: 形状 2"/>
          <p:cNvSpPr/>
          <p:nvPr userDrawn="1"/>
        </p:nvSpPr>
        <p:spPr>
          <a:xfrm>
            <a:off x="-1" y="0"/>
            <a:ext cx="1041149" cy="1125537"/>
          </a:xfrm>
          <a:custGeom>
            <a:avLst/>
            <a:gdLst>
              <a:gd name="connsiteX0" fmla="*/ 0 w 437792"/>
              <a:gd name="connsiteY0" fmla="*/ 0 h 427512"/>
              <a:gd name="connsiteX1" fmla="*/ 432387 w 437792"/>
              <a:gd name="connsiteY1" fmla="*/ 0 h 427512"/>
              <a:gd name="connsiteX2" fmla="*/ 437792 w 437792"/>
              <a:gd name="connsiteY2" fmla="*/ 53617 h 427512"/>
              <a:gd name="connsiteX3" fmla="*/ 63898 w 437792"/>
              <a:gd name="connsiteY3" fmla="*/ 427512 h 427512"/>
              <a:gd name="connsiteX4" fmla="*/ 0 w 437792"/>
              <a:gd name="connsiteY4" fmla="*/ 421071 h 427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792" h="427512">
                <a:moveTo>
                  <a:pt x="0" y="0"/>
                </a:moveTo>
                <a:lnTo>
                  <a:pt x="432387" y="0"/>
                </a:lnTo>
                <a:lnTo>
                  <a:pt x="437792" y="53617"/>
                </a:lnTo>
                <a:cubicBezTo>
                  <a:pt x="437792" y="260114"/>
                  <a:pt x="270394" y="427512"/>
                  <a:pt x="63898" y="427512"/>
                </a:cubicBezTo>
                <a:lnTo>
                  <a:pt x="0" y="4210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cs typeface="+mn-ea"/>
            </a:endParaRPr>
          </a:p>
        </p:txBody>
      </p:sp>
      <p:sp>
        <p:nvSpPr>
          <p:cNvPr id="5" name="标题 4"/>
          <p:cNvSpPr>
            <a:spLocks noGrp="1"/>
          </p:cNvSpPr>
          <p:nvPr>
            <p:ph type="title" hasCustomPrompt="1"/>
          </p:nvPr>
        </p:nvSpPr>
        <p:spPr>
          <a:xfrm>
            <a:off x="577332" y="323061"/>
            <a:ext cx="5658208" cy="646331"/>
          </a:xfrm>
          <a:prstGeom prst="rect">
            <a:avLst/>
          </a:prstGeom>
        </p:spPr>
        <p:txBody>
          <a:bodyPr wrap="square">
            <a:spAutoFit/>
          </a:bodyPr>
          <a:lstStyle>
            <a:lvl1pPr>
              <a:lnSpc>
                <a:spcPct val="100000"/>
              </a:lnSpc>
              <a:defRPr sz="3600" b="1">
                <a:solidFill>
                  <a:schemeClr val="tx1"/>
                </a:solidFill>
                <a:latin typeface="+mj-ea"/>
                <a:ea typeface="+mj-ea"/>
              </a:defRPr>
            </a:lvl1pPr>
          </a:lstStyle>
          <a:p>
            <a:r>
              <a:rPr lang="zh-CN" altLang="en-US" dirty="0"/>
              <a:t>单击此处编辑标题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46" name="任意多边形: 形状 45"/>
          <p:cNvSpPr/>
          <p:nvPr userDrawn="1"/>
        </p:nvSpPr>
        <p:spPr>
          <a:xfrm>
            <a:off x="0" y="0"/>
            <a:ext cx="12192000" cy="6371771"/>
          </a:xfrm>
          <a:custGeom>
            <a:avLst/>
            <a:gdLst>
              <a:gd name="connsiteX0" fmla="*/ 5545 w 12192000"/>
              <a:gd name="connsiteY0" fmla="*/ 0 h 6723925"/>
              <a:gd name="connsiteX1" fmla="*/ 12186455 w 12192000"/>
              <a:gd name="connsiteY1" fmla="*/ 0 h 6723925"/>
              <a:gd name="connsiteX2" fmla="*/ 12186571 w 12192000"/>
              <a:gd name="connsiteY2" fmla="*/ 811 h 6723925"/>
              <a:gd name="connsiteX3" fmla="*/ 12192000 w 12192000"/>
              <a:gd name="connsiteY3" fmla="*/ 115069 h 6723925"/>
              <a:gd name="connsiteX4" fmla="*/ 12192000 w 12192000"/>
              <a:gd name="connsiteY4" fmla="*/ 4584969 h 6723925"/>
              <a:gd name="connsiteX5" fmla="*/ 11140525 w 12192000"/>
              <a:gd name="connsiteY5" fmla="*/ 5702477 h 6723925"/>
              <a:gd name="connsiteX6" fmla="*/ 2373804 w 12192000"/>
              <a:gd name="connsiteY6" fmla="*/ 5702477 h 6723925"/>
              <a:gd name="connsiteX7" fmla="*/ 2236058 w 12192000"/>
              <a:gd name="connsiteY7" fmla="*/ 5756389 h 6723925"/>
              <a:gd name="connsiteX8" fmla="*/ 2096254 w 12192000"/>
              <a:gd name="connsiteY8" fmla="*/ 5842445 h 6723925"/>
              <a:gd name="connsiteX9" fmla="*/ 1667687 w 12192000"/>
              <a:gd name="connsiteY9" fmla="*/ 6642875 h 6723925"/>
              <a:gd name="connsiteX10" fmla="*/ 1663671 w 12192000"/>
              <a:gd name="connsiteY10" fmla="*/ 6723808 h 6723925"/>
              <a:gd name="connsiteX11" fmla="*/ 1654395 w 12192000"/>
              <a:gd name="connsiteY11" fmla="*/ 6723925 h 6723925"/>
              <a:gd name="connsiteX12" fmla="*/ 1618958 w 12192000"/>
              <a:gd name="connsiteY12" fmla="*/ 6629600 h 6723925"/>
              <a:gd name="connsiteX13" fmla="*/ 1467600 w 12192000"/>
              <a:gd name="connsiteY13" fmla="*/ 5755386 h 6723925"/>
              <a:gd name="connsiteX14" fmla="*/ 1471418 w 12192000"/>
              <a:gd name="connsiteY14" fmla="*/ 5702477 h 6723925"/>
              <a:gd name="connsiteX15" fmla="*/ 1051475 w 12192000"/>
              <a:gd name="connsiteY15" fmla="*/ 5702477 h 6723925"/>
              <a:gd name="connsiteX16" fmla="*/ 0 w 12192000"/>
              <a:gd name="connsiteY16" fmla="*/ 4584969 h 6723925"/>
              <a:gd name="connsiteX17" fmla="*/ 0 w 12192000"/>
              <a:gd name="connsiteY17" fmla="*/ 115069 h 6723925"/>
              <a:gd name="connsiteX18" fmla="*/ 5429 w 12192000"/>
              <a:gd name="connsiteY18" fmla="*/ 811 h 67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723925">
                <a:moveTo>
                  <a:pt x="5545" y="0"/>
                </a:moveTo>
                <a:lnTo>
                  <a:pt x="12186455" y="0"/>
                </a:lnTo>
                <a:lnTo>
                  <a:pt x="12186571" y="811"/>
                </a:lnTo>
                <a:cubicBezTo>
                  <a:pt x="12190161" y="38378"/>
                  <a:pt x="12192000" y="76495"/>
                  <a:pt x="12192000" y="115069"/>
                </a:cubicBezTo>
                <a:lnTo>
                  <a:pt x="12192000" y="4584969"/>
                </a:lnTo>
                <a:cubicBezTo>
                  <a:pt x="12192000" y="5202152"/>
                  <a:pt x="11721239" y="5702477"/>
                  <a:pt x="11140525" y="5702477"/>
                </a:cubicBezTo>
                <a:lnTo>
                  <a:pt x="2373804" y="5702477"/>
                </a:lnTo>
                <a:lnTo>
                  <a:pt x="2236058" y="5756389"/>
                </a:lnTo>
                <a:cubicBezTo>
                  <a:pt x="2187484" y="5780545"/>
                  <a:pt x="2140788" y="5809190"/>
                  <a:pt x="2096254" y="5842445"/>
                </a:cubicBezTo>
                <a:cubicBezTo>
                  <a:pt x="1858743" y="6019808"/>
                  <a:pt x="1716478" y="6303142"/>
                  <a:pt x="1667687" y="6642875"/>
                </a:cubicBezTo>
                <a:lnTo>
                  <a:pt x="1663671" y="6723808"/>
                </a:lnTo>
                <a:lnTo>
                  <a:pt x="1654395" y="6723925"/>
                </a:lnTo>
                <a:lnTo>
                  <a:pt x="1618958" y="6629600"/>
                </a:lnTo>
                <a:cubicBezTo>
                  <a:pt x="1516677" y="6327386"/>
                  <a:pt x="1465974" y="6029010"/>
                  <a:pt x="1467600" y="5755386"/>
                </a:cubicBezTo>
                <a:lnTo>
                  <a:pt x="1471418" y="5702477"/>
                </a:lnTo>
                <a:lnTo>
                  <a:pt x="1051475" y="5702477"/>
                </a:lnTo>
                <a:cubicBezTo>
                  <a:pt x="470761" y="5702477"/>
                  <a:pt x="0" y="5202152"/>
                  <a:pt x="0" y="4584969"/>
                </a:cubicBezTo>
                <a:lnTo>
                  <a:pt x="0" y="115069"/>
                </a:lnTo>
                <a:cubicBezTo>
                  <a:pt x="0" y="76495"/>
                  <a:pt x="1839" y="38378"/>
                  <a:pt x="5429" y="811"/>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nvGrpSpPr>
          <p:cNvPr id="47" name="组合 46"/>
          <p:cNvGrpSpPr/>
          <p:nvPr userDrawn="1"/>
        </p:nvGrpSpPr>
        <p:grpSpPr>
          <a:xfrm>
            <a:off x="744538" y="737375"/>
            <a:ext cx="167639" cy="181104"/>
            <a:chOff x="484582" y="632600"/>
            <a:chExt cx="167639" cy="181104"/>
          </a:xfrm>
        </p:grpSpPr>
        <p:sp>
          <p:nvSpPr>
            <p:cNvPr id="48" name="矩形 47"/>
            <p:cNvSpPr/>
            <p:nvPr userDrawn="1"/>
          </p:nvSpPr>
          <p:spPr>
            <a:xfrm>
              <a:off x="484582" y="638696"/>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矩形 48"/>
            <p:cNvSpPr/>
            <p:nvPr userDrawn="1"/>
          </p:nvSpPr>
          <p:spPr>
            <a:xfrm>
              <a:off x="600406" y="748424"/>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矩形 49"/>
            <p:cNvSpPr/>
            <p:nvPr userDrawn="1"/>
          </p:nvSpPr>
          <p:spPr>
            <a:xfrm>
              <a:off x="484582" y="748424"/>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矩形 50"/>
            <p:cNvSpPr/>
            <p:nvPr userDrawn="1"/>
          </p:nvSpPr>
          <p:spPr>
            <a:xfrm>
              <a:off x="600406" y="632600"/>
              <a:ext cx="51815" cy="6528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2" name="直接连接符 51"/>
          <p:cNvCxnSpPr/>
          <p:nvPr userDrawn="1"/>
        </p:nvCxnSpPr>
        <p:spPr>
          <a:xfrm>
            <a:off x="2914650" y="459920"/>
            <a:ext cx="7277100" cy="0"/>
          </a:xfrm>
          <a:prstGeom prst="line">
            <a:avLst/>
          </a:prstGeom>
          <a:ln>
            <a:solidFill>
              <a:srgbClr val="7CDFBE"/>
            </a:solidFill>
          </a:ln>
        </p:spPr>
        <p:style>
          <a:lnRef idx="1">
            <a:schemeClr val="accent1"/>
          </a:lnRef>
          <a:fillRef idx="0">
            <a:schemeClr val="accent1"/>
          </a:fillRef>
          <a:effectRef idx="0">
            <a:schemeClr val="accent1"/>
          </a:effectRef>
          <a:fontRef idx="minor">
            <a:schemeClr val="tx1"/>
          </a:fontRef>
        </p:style>
      </p:cxnSp>
      <p:sp>
        <p:nvSpPr>
          <p:cNvPr id="53" name="任意多边形: 形状 52"/>
          <p:cNvSpPr/>
          <p:nvPr userDrawn="1"/>
        </p:nvSpPr>
        <p:spPr>
          <a:xfrm>
            <a:off x="8163998" y="1742017"/>
            <a:ext cx="3098943" cy="3373965"/>
          </a:xfrm>
          <a:custGeom>
            <a:avLst/>
            <a:gdLst>
              <a:gd name="connsiteX0" fmla="*/ 10444 w 3098943"/>
              <a:gd name="connsiteY0" fmla="*/ 2928566 h 3373965"/>
              <a:gd name="connsiteX1" fmla="*/ 658521 w 3098943"/>
              <a:gd name="connsiteY1" fmla="*/ 274600 h 3373965"/>
              <a:gd name="connsiteX2" fmla="*/ 1008245 w 3098943"/>
              <a:gd name="connsiteY2" fmla="*/ 0 h 3373965"/>
              <a:gd name="connsiteX3" fmla="*/ 2738776 w 3098943"/>
              <a:gd name="connsiteY3" fmla="*/ 0 h 3373965"/>
              <a:gd name="connsiteX4" fmla="*/ 3088499 w 3098943"/>
              <a:gd name="connsiteY4" fmla="*/ 445400 h 3373965"/>
              <a:gd name="connsiteX5" fmla="*/ 2440422 w 3098943"/>
              <a:gd name="connsiteY5" fmla="*/ 3099365 h 3373965"/>
              <a:gd name="connsiteX6" fmla="*/ 2090698 w 3098943"/>
              <a:gd name="connsiteY6" fmla="*/ 3373965 h 3373965"/>
              <a:gd name="connsiteX7" fmla="*/ 360168 w 3098943"/>
              <a:gd name="connsiteY7" fmla="*/ 3373965 h 3373965"/>
              <a:gd name="connsiteX8" fmla="*/ 10444 w 3098943"/>
              <a:gd name="connsiteY8" fmla="*/ 2928566 h 337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8943" h="3373965">
                <a:moveTo>
                  <a:pt x="10444" y="2928566"/>
                </a:moveTo>
                <a:lnTo>
                  <a:pt x="658521" y="274600"/>
                </a:lnTo>
                <a:cubicBezTo>
                  <a:pt x="697882" y="113410"/>
                  <a:pt x="842318" y="0"/>
                  <a:pt x="1008245" y="0"/>
                </a:cubicBezTo>
                <a:lnTo>
                  <a:pt x="2738776" y="0"/>
                </a:lnTo>
                <a:cubicBezTo>
                  <a:pt x="2972145" y="0"/>
                  <a:pt x="3143859" y="218691"/>
                  <a:pt x="3088499" y="445400"/>
                </a:cubicBezTo>
                <a:lnTo>
                  <a:pt x="2440422" y="3099365"/>
                </a:lnTo>
                <a:cubicBezTo>
                  <a:pt x="2401061" y="3260555"/>
                  <a:pt x="2256624" y="3373965"/>
                  <a:pt x="2090698" y="3373965"/>
                </a:cubicBezTo>
                <a:lnTo>
                  <a:pt x="360168" y="3373965"/>
                </a:lnTo>
                <a:cubicBezTo>
                  <a:pt x="126799" y="3373965"/>
                  <a:pt x="-44916" y="3155274"/>
                  <a:pt x="10444" y="2928566"/>
                </a:cubicBezTo>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椭圆 54"/>
          <p:cNvSpPr/>
          <p:nvPr userDrawn="1"/>
        </p:nvSpPr>
        <p:spPr>
          <a:xfrm>
            <a:off x="10976778" y="420962"/>
            <a:ext cx="95703" cy="95703"/>
          </a:xfrm>
          <a:prstGeom prst="ellipse">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56" name="任意多边形: 形状 55"/>
          <p:cNvSpPr/>
          <p:nvPr userDrawn="1"/>
        </p:nvSpPr>
        <p:spPr>
          <a:xfrm>
            <a:off x="658813" y="1125538"/>
            <a:ext cx="8714854" cy="3472988"/>
          </a:xfrm>
          <a:custGeom>
            <a:avLst/>
            <a:gdLst>
              <a:gd name="connsiteX0" fmla="*/ 10929 w 8520170"/>
              <a:gd name="connsiteY0" fmla="*/ 3210287 h 3657600"/>
              <a:gd name="connsiteX1" fmla="*/ 745329 w 8520170"/>
              <a:gd name="connsiteY1" fmla="*/ 272687 h 3657600"/>
              <a:gd name="connsiteX2" fmla="*/ 1094581 w 8520170"/>
              <a:gd name="connsiteY2" fmla="*/ 0 h 3657600"/>
              <a:gd name="connsiteX3" fmla="*/ 8159991 w 8520170"/>
              <a:gd name="connsiteY3" fmla="*/ 0 h 3657600"/>
              <a:gd name="connsiteX4" fmla="*/ 8509242 w 8520170"/>
              <a:gd name="connsiteY4" fmla="*/ 447313 h 3657600"/>
              <a:gd name="connsiteX5" fmla="*/ 7774842 w 8520170"/>
              <a:gd name="connsiteY5" fmla="*/ 3384913 h 3657600"/>
              <a:gd name="connsiteX6" fmla="*/ 7425590 w 8520170"/>
              <a:gd name="connsiteY6" fmla="*/ 3657600 h 3657600"/>
              <a:gd name="connsiteX7" fmla="*/ 360181 w 8520170"/>
              <a:gd name="connsiteY7" fmla="*/ 3657600 h 3657600"/>
              <a:gd name="connsiteX8" fmla="*/ 10929 w 8520170"/>
              <a:gd name="connsiteY8" fmla="*/ 3210287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0170" h="3657600">
                <a:moveTo>
                  <a:pt x="10929" y="3210287"/>
                </a:moveTo>
                <a:lnTo>
                  <a:pt x="745329" y="272687"/>
                </a:lnTo>
                <a:cubicBezTo>
                  <a:pt x="785414" y="112347"/>
                  <a:pt x="929306" y="0"/>
                  <a:pt x="1094581" y="0"/>
                </a:cubicBezTo>
                <a:lnTo>
                  <a:pt x="8159991" y="0"/>
                </a:lnTo>
                <a:cubicBezTo>
                  <a:pt x="8394219" y="0"/>
                  <a:pt x="8566051" y="220078"/>
                  <a:pt x="8509242" y="447313"/>
                </a:cubicBezTo>
                <a:lnTo>
                  <a:pt x="7774842" y="3384913"/>
                </a:lnTo>
                <a:cubicBezTo>
                  <a:pt x="7734757" y="3545253"/>
                  <a:pt x="7590866" y="3657600"/>
                  <a:pt x="7425590" y="3657600"/>
                </a:cubicBezTo>
                <a:lnTo>
                  <a:pt x="360181" y="3657600"/>
                </a:lnTo>
                <a:cubicBezTo>
                  <a:pt x="125952" y="3657600"/>
                  <a:pt x="-45879" y="3437522"/>
                  <a:pt x="10929" y="3210287"/>
                </a:cubicBezTo>
              </a:path>
            </a:pathLst>
          </a:custGeom>
          <a:solidFill>
            <a:schemeClr val="accent3"/>
          </a:solidFill>
          <a:ln w="12700" cap="flat" cmpd="sng" algn="ctr">
            <a:noFill/>
            <a:prstDash val="solid"/>
            <a:miter lim="800000"/>
          </a:ln>
          <a:effectLst>
            <a:outerShdw blurRad="254000" dist="127000" algn="tl" rotWithShape="0">
              <a:schemeClr val="bg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cxnSp>
        <p:nvCxnSpPr>
          <p:cNvPr id="58" name="直接连接符 57"/>
          <p:cNvCxnSpPr>
            <a:cxnSpLocks/>
          </p:cNvCxnSpPr>
          <p:nvPr userDrawn="1"/>
        </p:nvCxnSpPr>
        <p:spPr>
          <a:xfrm>
            <a:off x="1654629" y="3744978"/>
            <a:ext cx="6818833" cy="0"/>
          </a:xfrm>
          <a:prstGeom prst="line">
            <a:avLst/>
          </a:prstGeom>
          <a:ln w="1905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sp>
        <p:nvSpPr>
          <p:cNvPr id="59" name="弧形 58"/>
          <p:cNvSpPr/>
          <p:nvPr userDrawn="1"/>
        </p:nvSpPr>
        <p:spPr>
          <a:xfrm rot="15779553">
            <a:off x="8356162" y="3725767"/>
            <a:ext cx="274712" cy="323088"/>
          </a:xfrm>
          <a:prstGeom prst="arc">
            <a:avLst/>
          </a:prstGeom>
          <a:ln w="19050">
            <a:solidFill>
              <a:schemeClr val="accent3">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0" name="弧形 59"/>
          <p:cNvSpPr/>
          <p:nvPr userDrawn="1"/>
        </p:nvSpPr>
        <p:spPr>
          <a:xfrm rot="10428695">
            <a:off x="8319696" y="3416279"/>
            <a:ext cx="274712" cy="323088"/>
          </a:xfrm>
          <a:prstGeom prst="arc">
            <a:avLst/>
          </a:prstGeom>
          <a:ln w="19050">
            <a:solidFill>
              <a:schemeClr val="accent3">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1" name="图片占位符 60"/>
          <p:cNvSpPr>
            <a:spLocks noGrp="1"/>
          </p:cNvSpPr>
          <p:nvPr>
            <p:ph type="pic" sz="quarter" idx="10" hasCustomPrompt="1"/>
          </p:nvPr>
        </p:nvSpPr>
        <p:spPr>
          <a:xfrm>
            <a:off x="8069943" y="1125538"/>
            <a:ext cx="4122057" cy="5732462"/>
          </a:xfrm>
          <a:prstGeom prst="rect">
            <a:avLst/>
          </a:prstGeom>
        </p:spPr>
        <p:txBody>
          <a:bodyPr/>
          <a:lstStyle>
            <a:lvl1pPr>
              <a:defRPr/>
            </a:lvl1pPr>
          </a:lstStyle>
          <a:p>
            <a:r>
              <a:rPr lang="zh-CN" altLang="en-US" dirty="0"/>
              <a:t>图片</a:t>
            </a:r>
          </a:p>
        </p:txBody>
      </p:sp>
      <p:sp>
        <p:nvSpPr>
          <p:cNvPr id="62" name="内容占位符 61"/>
          <p:cNvSpPr>
            <a:spLocks noGrp="1"/>
          </p:cNvSpPr>
          <p:nvPr>
            <p:ph sz="quarter" idx="11" hasCustomPrompt="1"/>
          </p:nvPr>
        </p:nvSpPr>
        <p:spPr>
          <a:xfrm>
            <a:off x="658813" y="293687"/>
            <a:ext cx="2198687" cy="369332"/>
          </a:xfrm>
          <a:prstGeom prst="rect">
            <a:avLst/>
          </a:prstGeom>
        </p:spPr>
        <p:txBody>
          <a:bodyPr wrap="square">
            <a:spAutoFit/>
          </a:bodyPr>
          <a:lstStyle>
            <a:lvl1pPr marL="0" indent="0">
              <a:lnSpc>
                <a:spcPct val="100000"/>
              </a:lnSpc>
              <a:buNone/>
              <a:defRPr b="1">
                <a:solidFill>
                  <a:schemeClr val="bg1"/>
                </a:solidFill>
                <a:latin typeface="+mj-ea"/>
                <a:ea typeface="+mj-ea"/>
              </a:defRPr>
            </a:lvl1pPr>
          </a:lstStyle>
          <a:p>
            <a:pPr lvl="0"/>
            <a:r>
              <a:rPr lang="zh-CN" altLang="en-US" dirty="0"/>
              <a:t>单击此处输入文字</a:t>
            </a:r>
          </a:p>
        </p:txBody>
      </p:sp>
      <p:sp>
        <p:nvSpPr>
          <p:cNvPr id="64" name="内容占位符 63"/>
          <p:cNvSpPr>
            <a:spLocks noGrp="1"/>
          </p:cNvSpPr>
          <p:nvPr>
            <p:ph sz="quarter" idx="13" hasCustomPrompt="1"/>
          </p:nvPr>
        </p:nvSpPr>
        <p:spPr>
          <a:xfrm>
            <a:off x="0" y="6211053"/>
            <a:ext cx="12192000" cy="830997"/>
          </a:xfrm>
          <a:prstGeom prst="rect">
            <a:avLst/>
          </a:prstGeom>
        </p:spPr>
        <p:txBody>
          <a:bodyPr wrap="square">
            <a:spAutoFit/>
          </a:bodyPr>
          <a:lstStyle>
            <a:lvl1pPr marL="0" indent="0">
              <a:lnSpc>
                <a:spcPct val="100000"/>
              </a:lnSpc>
              <a:buNone/>
              <a:defRPr sz="4800">
                <a:latin typeface="+mj-ea"/>
                <a:ea typeface="+mj-ea"/>
              </a:defRPr>
            </a:lvl1pPr>
          </a:lstStyle>
          <a:p>
            <a:pPr lvl="0"/>
            <a:r>
              <a:rPr lang="zh-CN" altLang="en-US" dirty="0"/>
              <a:t>单击此处编辑内容</a:t>
            </a:r>
          </a:p>
        </p:txBody>
      </p:sp>
      <p:sp>
        <p:nvSpPr>
          <p:cNvPr id="65" name="椭圆 64"/>
          <p:cNvSpPr/>
          <p:nvPr userDrawn="1"/>
        </p:nvSpPr>
        <p:spPr>
          <a:xfrm>
            <a:off x="11377371" y="420962"/>
            <a:ext cx="95703" cy="95703"/>
          </a:xfrm>
          <a:prstGeom prst="ellipse">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6" name="椭圆 65"/>
          <p:cNvSpPr/>
          <p:nvPr userDrawn="1"/>
        </p:nvSpPr>
        <p:spPr>
          <a:xfrm>
            <a:off x="11177082" y="420962"/>
            <a:ext cx="95703" cy="95703"/>
          </a:xfrm>
          <a:prstGeom prst="ellipse">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2" name="内容占位符 1">
            <a:extLst>
              <a:ext uri="{FF2B5EF4-FFF2-40B4-BE49-F238E27FC236}">
                <a16:creationId xmlns:a16="http://schemas.microsoft.com/office/drawing/2014/main" id="{A2EC4D1F-D982-549F-ED14-D71901FAF9CA}"/>
              </a:ext>
            </a:extLst>
          </p:cNvPr>
          <p:cNvSpPr>
            <a:spLocks noGrp="1"/>
          </p:cNvSpPr>
          <p:nvPr>
            <p:ph sz="quarter" idx="12" hasCustomPrompt="1"/>
          </p:nvPr>
        </p:nvSpPr>
        <p:spPr>
          <a:xfrm>
            <a:off x="1505858" y="2324552"/>
            <a:ext cx="6955750" cy="1107996"/>
          </a:xfrm>
          <a:prstGeom prst="rect">
            <a:avLst/>
          </a:prstGeom>
        </p:spPr>
        <p:txBody>
          <a:bodyPr wrap="none">
            <a:spAutoFit/>
          </a:bodyPr>
          <a:lstStyle>
            <a:lvl1pPr marL="0" indent="0">
              <a:lnSpc>
                <a:spcPct val="100000"/>
              </a:lnSpc>
              <a:buNone/>
              <a:defRPr sz="6600">
                <a:solidFill>
                  <a:schemeClr val="tx1"/>
                </a:solidFill>
                <a:latin typeface="+mj-ea"/>
                <a:ea typeface="+mj-ea"/>
              </a:defRPr>
            </a:lvl1pPr>
          </a:lstStyle>
          <a:p>
            <a:pPr lvl="0"/>
            <a:r>
              <a:rPr lang="zh-CN" altLang="en-US" dirty="0"/>
              <a:t>单击此处输入文字</a:t>
            </a:r>
          </a:p>
        </p:txBody>
      </p:sp>
      <p:sp>
        <p:nvSpPr>
          <p:cNvPr id="4" name="文本占位符 3">
            <a:extLst>
              <a:ext uri="{FF2B5EF4-FFF2-40B4-BE49-F238E27FC236}">
                <a16:creationId xmlns:a16="http://schemas.microsoft.com/office/drawing/2014/main" id="{FF61334B-743F-DF91-FEF5-EEF10652BB75}"/>
              </a:ext>
            </a:extLst>
          </p:cNvPr>
          <p:cNvSpPr>
            <a:spLocks noGrp="1"/>
          </p:cNvSpPr>
          <p:nvPr>
            <p:ph type="body" sz="quarter" idx="14" hasCustomPrompt="1"/>
          </p:nvPr>
        </p:nvSpPr>
        <p:spPr>
          <a:xfrm>
            <a:off x="10119891" y="310437"/>
            <a:ext cx="877791" cy="396875"/>
          </a:xfrm>
          <a:prstGeom prst="rect">
            <a:avLst/>
          </a:prstGeom>
        </p:spPr>
        <p:txBody>
          <a:bodyPr/>
          <a:lstStyle>
            <a:lvl1pPr marL="0" indent="0">
              <a:lnSpc>
                <a:spcPct val="100000"/>
              </a:lnSpc>
              <a:buNone/>
              <a:defRPr b="1">
                <a:solidFill>
                  <a:schemeClr val="bg1"/>
                </a:solidFill>
                <a:latin typeface="+mj-ea"/>
                <a:ea typeface="+mj-ea"/>
              </a:defRPr>
            </a:lvl1pPr>
          </a:lstStyle>
          <a:p>
            <a:pPr lvl="0"/>
            <a:r>
              <a:rPr lang="zh-CN" altLang="en-US" dirty="0"/>
              <a:t>日期</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3831F28-33C1-5CCA-7C07-8313EB5B7503}"/>
              </a:ext>
            </a:extLst>
          </p:cNvPr>
          <p:cNvSpPr/>
          <p:nvPr userDrawn="1"/>
        </p:nvSpPr>
        <p:spPr>
          <a:xfrm>
            <a:off x="-1"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双波形 3">
            <a:extLst>
              <a:ext uri="{FF2B5EF4-FFF2-40B4-BE49-F238E27FC236}">
                <a16:creationId xmlns:a16="http://schemas.microsoft.com/office/drawing/2014/main" id="{59653468-A0C8-A467-7C73-82D8AB6807F1}"/>
              </a:ext>
            </a:extLst>
          </p:cNvPr>
          <p:cNvSpPr/>
          <p:nvPr userDrawn="1"/>
        </p:nvSpPr>
        <p:spPr>
          <a:xfrm>
            <a:off x="0" y="1653799"/>
            <a:ext cx="12192000" cy="3977601"/>
          </a:xfrm>
          <a:prstGeom prst="doubleWave">
            <a:avLst>
              <a:gd name="adj1" fmla="val 577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122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5" userDrawn="1">
          <p15:clr>
            <a:srgbClr val="F26B43"/>
          </p15:clr>
        </p15:guide>
        <p15:guide id="4" pos="7256" userDrawn="1">
          <p15:clr>
            <a:srgbClr val="F26B43"/>
          </p15:clr>
        </p15:guide>
        <p15:guide id="5" orient="horz" pos="663"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hyperlink" Target="https://www.odwebp.svc.ms/share?consumer=true" TargetMode="Externa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a:prstGeom prst="rect">
            <a:avLst/>
          </a:prstGeom>
        </p:spPr>
        <p:txBody>
          <a:bodyPr/>
          <a:lstStyle/>
          <a:p>
            <a:pPr marL="0" indent="0" algn="dist">
              <a:lnSpc>
                <a:spcPct val="120000"/>
              </a:lnSpc>
              <a:spcBef>
                <a:spcPts val="0"/>
              </a:spcBef>
              <a:buNone/>
            </a:pPr>
            <a:r>
              <a:rPr lang="en-US" altLang="zh-CN" b="1" dirty="0">
                <a:solidFill>
                  <a:schemeClr val="bg1"/>
                </a:solidFill>
                <a:latin typeface="+mj-lt"/>
                <a:ea typeface="+mn-ea"/>
                <a:cs typeface="+mn-ea"/>
                <a:sym typeface="Arial" panose="020B0604020202020204" pitchFamily="34" charset="0"/>
              </a:rPr>
              <a:t>STUDY ENGLISH</a:t>
            </a:r>
            <a:endParaRPr lang="zh-CN" altLang="en-US" b="1" dirty="0">
              <a:solidFill>
                <a:schemeClr val="bg1"/>
              </a:solidFill>
              <a:latin typeface="+mj-lt"/>
              <a:ea typeface="+mn-ea"/>
              <a:cs typeface="+mn-ea"/>
              <a:sym typeface="Arial" panose="020B0604020202020204" pitchFamily="34" charset="0"/>
            </a:endParaRPr>
          </a:p>
        </p:txBody>
      </p:sp>
      <p:sp>
        <p:nvSpPr>
          <p:cNvPr id="7" name="内容占位符 6"/>
          <p:cNvSpPr>
            <a:spLocks noGrp="1"/>
          </p:cNvSpPr>
          <p:nvPr>
            <p:ph sz="quarter" idx="13"/>
          </p:nvPr>
        </p:nvSpPr>
        <p:spPr>
          <a:xfrm>
            <a:off x="0" y="6134100"/>
            <a:ext cx="12192000" cy="830997"/>
          </a:xfrm>
          <a:prstGeom prst="rect">
            <a:avLst/>
          </a:prstGeom>
        </p:spPr>
        <p:txBody>
          <a:bodyPr wrap="square">
            <a:spAutoFit/>
          </a:bodyPr>
          <a:lstStyle/>
          <a:p>
            <a:pPr marL="0" indent="0" algn="dist">
              <a:lnSpc>
                <a:spcPct val="120000"/>
              </a:lnSpc>
              <a:spcBef>
                <a:spcPts val="0"/>
              </a:spcBef>
              <a:buNone/>
            </a:pPr>
            <a:r>
              <a:rPr lang="en-US" altLang="zh-CN" sz="4800" dirty="0">
                <a:ln w="15875">
                  <a:solidFill>
                    <a:schemeClr val="tx1">
                      <a:lumMod val="75000"/>
                      <a:lumOff val="25000"/>
                      <a:alpha val="13000"/>
                    </a:schemeClr>
                  </a:solidFill>
                </a:ln>
                <a:noFill/>
                <a:latin typeface="+mj-lt"/>
                <a:ea typeface="微软雅黑" panose="020B0503020204020204" pitchFamily="34" charset="-122"/>
                <a:cs typeface="+mn-ea"/>
                <a:sym typeface="Arial" panose="020B0604020202020204" pitchFamily="34" charset="0"/>
              </a:rPr>
              <a:t>ABCDEFGHIGKLMNOPQRSTUVWXYZ</a:t>
            </a:r>
          </a:p>
        </p:txBody>
      </p:sp>
      <p:sp>
        <p:nvSpPr>
          <p:cNvPr id="6" name="内容占位符 5"/>
          <p:cNvSpPr>
            <a:spLocks noGrp="1"/>
          </p:cNvSpPr>
          <p:nvPr>
            <p:ph sz="quarter" idx="12"/>
          </p:nvPr>
        </p:nvSpPr>
        <p:spPr>
          <a:xfrm>
            <a:off x="1456997" y="1171988"/>
            <a:ext cx="6954087" cy="2646365"/>
          </a:xfrm>
          <a:prstGeom prst="rect">
            <a:avLst/>
          </a:prstGeom>
        </p:spPr>
        <p:txBody>
          <a:bodyPr wrap="square">
            <a:spAutoFit/>
          </a:bodyPr>
          <a:lstStyle/>
          <a:p>
            <a:pPr marL="0" indent="0">
              <a:lnSpc>
                <a:spcPct val="120000"/>
              </a:lnSpc>
              <a:spcBef>
                <a:spcPts val="0"/>
              </a:spcBef>
              <a:buNone/>
            </a:pPr>
            <a:r>
              <a:rPr lang="en-US" altLang="zh-CN" sz="2000" dirty="0">
                <a:cs typeface="+mn-ea"/>
                <a:sym typeface="Arial" panose="020B0604020202020204" pitchFamily="34" charset="0"/>
              </a:rPr>
              <a:t>Malcolm X was an African-American	</a:t>
            </a:r>
            <a:r>
              <a:rPr lang="en-US" altLang="zh-CN" sz="2000" dirty="0">
                <a:solidFill>
                  <a:srgbClr val="CC0000"/>
                </a:solidFill>
                <a:cs typeface="+mn-ea"/>
                <a:sym typeface="Arial" panose="020B0604020202020204" pitchFamily="34" charset="0"/>
                <a:hlinkClick r:id="rId3" action="ppaction://hlinksldjump"/>
              </a:rPr>
              <a:t>civil</a:t>
            </a:r>
            <a:r>
              <a:rPr lang="en-US" altLang="zh-CN" sz="2000" dirty="0">
                <a:cs typeface="+mn-ea"/>
                <a:sym typeface="Arial" panose="020B0604020202020204" pitchFamily="34" charset="0"/>
                <a:hlinkClick r:id="rId4"/>
              </a:rPr>
              <a:t> </a:t>
            </a:r>
            <a:r>
              <a:rPr lang="en-US" altLang="zh-CN" sz="2000" dirty="0">
                <a:cs typeface="+mn-ea"/>
                <a:sym typeface="Arial" panose="020B0604020202020204" pitchFamily="34" charset="0"/>
              </a:rPr>
              <a:t>rights activist, writer, and speaker. Born in 1925, he was </a:t>
            </a:r>
            <a:r>
              <a:rPr lang="en-US" altLang="zh-CN" sz="2000" dirty="0">
                <a:solidFill>
                  <a:schemeClr val="accent5"/>
                </a:solidFill>
                <a:cs typeface="+mn-ea"/>
                <a:sym typeface="Arial" panose="020B0604020202020204" pitchFamily="34" charset="0"/>
                <a:hlinkClick r:id="rId5" action="ppaction://hlinksldjump"/>
              </a:rPr>
              <a:t>mysteriously </a:t>
            </a:r>
            <a:r>
              <a:rPr lang="en-US" altLang="zh-CN" sz="2000" dirty="0">
                <a:solidFill>
                  <a:schemeClr val="accent5"/>
                </a:solidFill>
                <a:cs typeface="+mn-ea"/>
                <a:sym typeface="Arial" panose="020B0604020202020204" pitchFamily="34" charset="0"/>
                <a:hlinkClick r:id="rId6" action="ppaction://hlinksldjump"/>
              </a:rPr>
              <a:t>assassinated</a:t>
            </a:r>
            <a:r>
              <a:rPr lang="en-US" altLang="zh-CN" sz="2000" dirty="0">
                <a:cs typeface="+mn-ea"/>
                <a:sym typeface="Arial" panose="020B0604020202020204" pitchFamily="34" charset="0"/>
              </a:rPr>
              <a:t> in 1965. By the time of his death, his own telling of his life story, The </a:t>
            </a:r>
            <a:r>
              <a:rPr lang="en-US" altLang="zh-CN" sz="2000" dirty="0">
                <a:solidFill>
                  <a:schemeClr val="accent5"/>
                </a:solidFill>
                <a:cs typeface="+mn-ea"/>
                <a:sym typeface="Arial" panose="020B0604020202020204" pitchFamily="34" charset="0"/>
                <a:hlinkClick r:id="rId7" action="ppaction://hlinksldjump"/>
              </a:rPr>
              <a:t>Autobiography</a:t>
            </a:r>
            <a:r>
              <a:rPr lang="en-US" altLang="zh-CN" sz="2000" dirty="0">
                <a:solidFill>
                  <a:schemeClr val="accent5"/>
                </a:solidFill>
                <a:cs typeface="+mn-ea"/>
                <a:sym typeface="Arial" panose="020B0604020202020204" pitchFamily="34" charset="0"/>
              </a:rPr>
              <a:t> </a:t>
            </a:r>
            <a:r>
              <a:rPr lang="en-US" altLang="zh-CN" sz="2000" dirty="0">
                <a:cs typeface="+mn-ea"/>
                <a:sym typeface="Arial" panose="020B0604020202020204" pitchFamily="34" charset="0"/>
              </a:rPr>
              <a:t>of Malcolm X, had been widely known. He was born Malcolm Little into a poor household. Later, he took the name Malcolm X after joining a religious organization</a:t>
            </a:r>
            <a:endParaRPr lang="zh-CN" altLang="en-US" sz="2000" dirty="0">
              <a:cs typeface="+mn-ea"/>
              <a:sym typeface="Arial" panose="020B0604020202020204" pitchFamily="34" charset="0"/>
            </a:endParaRPr>
          </a:p>
        </p:txBody>
      </p:sp>
      <p:sp>
        <p:nvSpPr>
          <p:cNvPr id="2" name="文本占位符 1">
            <a:extLst>
              <a:ext uri="{FF2B5EF4-FFF2-40B4-BE49-F238E27FC236}">
                <a16:creationId xmlns:a16="http://schemas.microsoft.com/office/drawing/2014/main" id="{35CC0B53-5D55-183A-F885-362880EA8401}"/>
              </a:ext>
            </a:extLst>
          </p:cNvPr>
          <p:cNvSpPr>
            <a:spLocks noGrp="1"/>
          </p:cNvSpPr>
          <p:nvPr>
            <p:ph type="body" sz="quarter" idx="14"/>
          </p:nvPr>
        </p:nvSpPr>
        <p:spPr/>
        <p:txBody>
          <a:bodyPr/>
          <a:lstStyle/>
          <a:p>
            <a:r>
              <a:rPr lang="en-US" altLang="zh-CN" dirty="0"/>
              <a:t>ONE</a:t>
            </a:r>
            <a:endParaRPr lang="zh-CN" altLang="en-US" dirty="0"/>
          </a:p>
        </p:txBody>
      </p:sp>
      <p:sp>
        <p:nvSpPr>
          <p:cNvPr id="10" name="矩形: 圆角 9">
            <a:extLst>
              <a:ext uri="{FF2B5EF4-FFF2-40B4-BE49-F238E27FC236}">
                <a16:creationId xmlns:a16="http://schemas.microsoft.com/office/drawing/2014/main" id="{E733FEC6-01C8-9A11-8917-2F8CC84BEBAA}"/>
              </a:ext>
            </a:extLst>
          </p:cNvPr>
          <p:cNvSpPr/>
          <p:nvPr/>
        </p:nvSpPr>
        <p:spPr>
          <a:xfrm>
            <a:off x="2477311" y="4596421"/>
            <a:ext cx="5635557" cy="1089591"/>
          </a:xfrm>
          <a:prstGeom prst="roundRect">
            <a:avLst/>
          </a:prstGeom>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a:t>Discussed the growth and autobiography of Malcolm X from poverty to civil rights activists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29F7DA-DE14-BC2B-851F-691162F8470F}"/>
              </a:ext>
            </a:extLst>
          </p:cNvPr>
          <p:cNvSpPr txBox="1"/>
          <p:nvPr/>
        </p:nvSpPr>
        <p:spPr>
          <a:xfrm>
            <a:off x="1044102" y="2380035"/>
            <a:ext cx="10609634" cy="646331"/>
          </a:xfrm>
          <a:prstGeom prst="rect">
            <a:avLst/>
          </a:prstGeom>
          <a:noFill/>
        </p:spPr>
        <p:txBody>
          <a:bodyPr wrap="square" rtlCol="0">
            <a:spAutoFit/>
          </a:bodyPr>
          <a:lstStyle/>
          <a:p>
            <a:r>
              <a:rPr lang="en-US" altLang="zh-CN" dirty="0"/>
              <a:t>adj.</a:t>
            </a:r>
            <a:r>
              <a:rPr lang="zh-CN" altLang="en-US" dirty="0"/>
              <a:t>公民的；民事的</a:t>
            </a:r>
            <a:r>
              <a:rPr lang="en-US" altLang="zh-CN" dirty="0"/>
              <a:t>(</a:t>
            </a:r>
            <a:r>
              <a:rPr lang="zh-CN" altLang="en-US" dirty="0"/>
              <a:t>非刑事的</a:t>
            </a:r>
            <a:r>
              <a:rPr lang="en-US" altLang="zh-CN" dirty="0"/>
              <a:t>)</a:t>
            </a:r>
            <a:r>
              <a:rPr lang="zh-CN" altLang="en-US" dirty="0"/>
              <a:t>；国家的，政府的</a:t>
            </a:r>
            <a:r>
              <a:rPr lang="en-US" altLang="zh-CN" dirty="0"/>
              <a:t>(</a:t>
            </a:r>
            <a:r>
              <a:rPr lang="zh-CN" altLang="en-US" dirty="0"/>
              <a:t>非宗教或军事的</a:t>
            </a:r>
            <a:r>
              <a:rPr lang="en-US" altLang="zh-CN" dirty="0"/>
              <a:t>)</a:t>
            </a:r>
            <a:r>
              <a:rPr lang="zh-CN" altLang="en-US" dirty="0"/>
              <a:t>；文明的；平民的；国民的；有礼貌的</a:t>
            </a:r>
          </a:p>
        </p:txBody>
      </p:sp>
      <p:sp>
        <p:nvSpPr>
          <p:cNvPr id="7" name="文本框 6">
            <a:extLst>
              <a:ext uri="{FF2B5EF4-FFF2-40B4-BE49-F238E27FC236}">
                <a16:creationId xmlns:a16="http://schemas.microsoft.com/office/drawing/2014/main" id="{63568EF2-AA1D-A1D4-034D-DC88939EC6ED}"/>
              </a:ext>
            </a:extLst>
          </p:cNvPr>
          <p:cNvSpPr txBox="1"/>
          <p:nvPr/>
        </p:nvSpPr>
        <p:spPr>
          <a:xfrm>
            <a:off x="434501" y="486381"/>
            <a:ext cx="2153055" cy="646331"/>
          </a:xfrm>
          <a:prstGeom prst="rect">
            <a:avLst/>
          </a:prstGeom>
          <a:noFill/>
        </p:spPr>
        <p:txBody>
          <a:bodyPr wrap="square" rtlCol="0">
            <a:spAutoFit/>
          </a:bodyPr>
          <a:lstStyle/>
          <a:p>
            <a:r>
              <a:rPr lang="en-US" altLang="zh-CN" sz="3600" dirty="0">
                <a:hlinkClick r:id="rId2" action="ppaction://hlinksldjump"/>
              </a:rPr>
              <a:t>civil</a:t>
            </a:r>
            <a:endParaRPr lang="zh-CN" altLang="en-US" sz="3600" dirty="0"/>
          </a:p>
        </p:txBody>
      </p:sp>
      <p:sp>
        <p:nvSpPr>
          <p:cNvPr id="8" name="文本框 7">
            <a:extLst>
              <a:ext uri="{FF2B5EF4-FFF2-40B4-BE49-F238E27FC236}">
                <a16:creationId xmlns:a16="http://schemas.microsoft.com/office/drawing/2014/main" id="{2A1DBDE7-8E8A-0980-857E-F29DD5113273}"/>
              </a:ext>
            </a:extLst>
          </p:cNvPr>
          <p:cNvSpPr txBox="1"/>
          <p:nvPr/>
        </p:nvSpPr>
        <p:spPr>
          <a:xfrm>
            <a:off x="1044102" y="3105834"/>
            <a:ext cx="7597209" cy="646331"/>
          </a:xfrm>
          <a:prstGeom prst="rect">
            <a:avLst/>
          </a:prstGeom>
          <a:noFill/>
        </p:spPr>
        <p:txBody>
          <a:bodyPr wrap="square" rtlCol="0">
            <a:spAutoFit/>
          </a:bodyPr>
          <a:lstStyle/>
          <a:p>
            <a:r>
              <a:rPr lang="en-US" altLang="zh-CN" dirty="0"/>
              <a:t>I'll thank you to keep a civil tongue in your head. </a:t>
            </a:r>
          </a:p>
          <a:p>
            <a:r>
              <a:rPr lang="en-US" altLang="zh-CN" dirty="0"/>
              <a:t> </a:t>
            </a:r>
            <a:r>
              <a:rPr lang="zh-CN" altLang="en-US" dirty="0"/>
              <a:t>请你说话讲究礼貌。</a:t>
            </a:r>
          </a:p>
        </p:txBody>
      </p:sp>
      <p:sp>
        <p:nvSpPr>
          <p:cNvPr id="9" name="文本框 8">
            <a:extLst>
              <a:ext uri="{FF2B5EF4-FFF2-40B4-BE49-F238E27FC236}">
                <a16:creationId xmlns:a16="http://schemas.microsoft.com/office/drawing/2014/main" id="{6A454D15-2D62-CE91-F4A2-A8CF712F9ED6}"/>
              </a:ext>
            </a:extLst>
          </p:cNvPr>
          <p:cNvSpPr txBox="1"/>
          <p:nvPr/>
        </p:nvSpPr>
        <p:spPr>
          <a:xfrm>
            <a:off x="976102" y="3831633"/>
            <a:ext cx="6725056" cy="646331"/>
          </a:xfrm>
          <a:prstGeom prst="rect">
            <a:avLst/>
          </a:prstGeom>
          <a:noFill/>
        </p:spPr>
        <p:txBody>
          <a:bodyPr wrap="square" rtlCol="0">
            <a:spAutoFit/>
          </a:bodyPr>
          <a:lstStyle/>
          <a:p>
            <a:r>
              <a:rPr lang="en-US" altLang="zh-CN" dirty="0"/>
              <a:t>The right to vote is a base civil right. </a:t>
            </a:r>
          </a:p>
          <a:p>
            <a:r>
              <a:rPr lang="en-US" altLang="zh-CN" dirty="0"/>
              <a:t> </a:t>
            </a:r>
            <a:r>
              <a:rPr lang="zh-CN" altLang="en-US" dirty="0"/>
              <a:t>选举权是公民的一项基本权利。</a:t>
            </a:r>
          </a:p>
        </p:txBody>
      </p:sp>
    </p:spTree>
    <p:extLst>
      <p:ext uri="{BB962C8B-B14F-4D97-AF65-F5344CB8AC3E}">
        <p14:creationId xmlns:p14="http://schemas.microsoft.com/office/powerpoint/2010/main" val="90633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 name="文本框 89">
            <a:extLst>
              <a:ext uri="{FF2B5EF4-FFF2-40B4-BE49-F238E27FC236}">
                <a16:creationId xmlns:a16="http://schemas.microsoft.com/office/drawing/2014/main" id="{2301752D-1FF8-970D-5EC4-37CB08533B00}"/>
              </a:ext>
            </a:extLst>
          </p:cNvPr>
          <p:cNvSpPr txBox="1"/>
          <p:nvPr/>
        </p:nvSpPr>
        <p:spPr>
          <a:xfrm>
            <a:off x="343710" y="518808"/>
            <a:ext cx="2749471" cy="646331"/>
          </a:xfrm>
          <a:prstGeom prst="rect">
            <a:avLst/>
          </a:prstGeom>
          <a:noFill/>
        </p:spPr>
        <p:txBody>
          <a:bodyPr wrap="none" rtlCol="0">
            <a:spAutoFit/>
          </a:bodyPr>
          <a:lstStyle/>
          <a:p>
            <a:r>
              <a:rPr lang="en-US" altLang="zh-CN" sz="3600" dirty="0">
                <a:solidFill>
                  <a:schemeClr val="bg2">
                    <a:lumMod val="10000"/>
                  </a:schemeClr>
                </a:solidFill>
                <a:cs typeface="+mn-ea"/>
                <a:sym typeface="Arial" panose="020B0604020202020204" pitchFamily="34" charset="0"/>
                <a:hlinkClick r:id="rId2" action="ppaction://hlinksldjump"/>
              </a:rPr>
              <a:t>mysteriously</a:t>
            </a:r>
            <a:endParaRPr lang="zh-CN" altLang="en-US" sz="3600" dirty="0">
              <a:solidFill>
                <a:schemeClr val="bg2">
                  <a:lumMod val="10000"/>
                </a:schemeClr>
              </a:solidFill>
            </a:endParaRPr>
          </a:p>
        </p:txBody>
      </p:sp>
      <p:sp>
        <p:nvSpPr>
          <p:cNvPr id="91" name="文本框 90">
            <a:extLst>
              <a:ext uri="{FF2B5EF4-FFF2-40B4-BE49-F238E27FC236}">
                <a16:creationId xmlns:a16="http://schemas.microsoft.com/office/drawing/2014/main" id="{24B396F3-C2F3-0667-82E5-BBABFFAA8598}"/>
              </a:ext>
            </a:extLst>
          </p:cNvPr>
          <p:cNvSpPr txBox="1"/>
          <p:nvPr/>
        </p:nvSpPr>
        <p:spPr>
          <a:xfrm flipH="1">
            <a:off x="543480" y="2368191"/>
            <a:ext cx="3819728" cy="369332"/>
          </a:xfrm>
          <a:prstGeom prst="rect">
            <a:avLst/>
          </a:prstGeom>
          <a:noFill/>
        </p:spPr>
        <p:txBody>
          <a:bodyPr wrap="square" rtlCol="0">
            <a:spAutoFit/>
          </a:bodyPr>
          <a:lstStyle/>
          <a:p>
            <a:r>
              <a:rPr lang="en-US" altLang="zh-CN" dirty="0"/>
              <a:t>adv.</a:t>
            </a:r>
            <a:r>
              <a:rPr lang="zh-CN" altLang="en-US" dirty="0"/>
              <a:t>神秘地</a:t>
            </a:r>
          </a:p>
        </p:txBody>
      </p:sp>
      <p:sp>
        <p:nvSpPr>
          <p:cNvPr id="92" name="文本框 91">
            <a:extLst>
              <a:ext uri="{FF2B5EF4-FFF2-40B4-BE49-F238E27FC236}">
                <a16:creationId xmlns:a16="http://schemas.microsoft.com/office/drawing/2014/main" id="{BB810460-7EF1-D0DB-5FF3-E98EA4FC6EB7}"/>
              </a:ext>
            </a:extLst>
          </p:cNvPr>
          <p:cNvSpPr txBox="1"/>
          <p:nvPr/>
        </p:nvSpPr>
        <p:spPr>
          <a:xfrm>
            <a:off x="343710" y="3128463"/>
            <a:ext cx="26292316" cy="1754326"/>
          </a:xfrm>
          <a:prstGeom prst="rect">
            <a:avLst/>
          </a:prstGeom>
          <a:noFill/>
        </p:spPr>
        <p:txBody>
          <a:bodyPr wrap="square" rtlCol="0">
            <a:spAutoFit/>
          </a:bodyPr>
          <a:lstStyle/>
          <a:p>
            <a:r>
              <a:rPr lang="en-US" altLang="zh-CN" dirty="0"/>
              <a:t>She was silent, smiling mysteriously.  </a:t>
            </a:r>
            <a:r>
              <a:rPr lang="zh-CN" altLang="en-US" dirty="0"/>
              <a:t>她沉默不语，神秘地笑着。</a:t>
            </a:r>
            <a:endParaRPr lang="en-US" altLang="zh-CN" dirty="0"/>
          </a:p>
          <a:p>
            <a:endParaRPr lang="en-US" altLang="zh-CN" dirty="0"/>
          </a:p>
          <a:p>
            <a:endParaRPr lang="en-US" altLang="zh-CN" dirty="0"/>
          </a:p>
          <a:p>
            <a:r>
              <a:rPr lang="en-US" altLang="zh-CN" dirty="0"/>
              <a:t>South Africa's great white sharks – the stuff of nightmares</a:t>
            </a:r>
          </a:p>
          <a:p>
            <a:r>
              <a:rPr lang="en-US" altLang="zh-CN" dirty="0"/>
              <a:t> and of nature documentaries – have gone mysteriously missing. </a:t>
            </a:r>
          </a:p>
          <a:p>
            <a:r>
              <a:rPr lang="en-US" altLang="zh-CN" dirty="0"/>
              <a:t> </a:t>
            </a:r>
            <a:r>
              <a:rPr lang="zh-CN" altLang="en-US" dirty="0"/>
              <a:t>南非大白鲨，这种通常出现在噩梦和自然纪录片中的动物，神秘地失踪了。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矩形 28"/>
          <p:cNvSpPr/>
          <p:nvPr/>
        </p:nvSpPr>
        <p:spPr>
          <a:xfrm>
            <a:off x="1636251" y="2531705"/>
            <a:ext cx="4022255" cy="830997"/>
          </a:xfrm>
          <a:prstGeom prst="rect">
            <a:avLst/>
          </a:prstGeom>
          <a:noFill/>
        </p:spPr>
        <p:txBody>
          <a:bodyPr wrap="square">
            <a:spAutoFit/>
          </a:bodyPr>
          <a:lstStyle/>
          <a:p>
            <a:pPr defTabSz="914400">
              <a:defRPr/>
            </a:pPr>
            <a:endParaRPr lang="en-US" altLang="zh-CN" sz="4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0" name="组合 49">
            <a:extLst>
              <a:ext uri="{FF2B5EF4-FFF2-40B4-BE49-F238E27FC236}">
                <a16:creationId xmlns:a16="http://schemas.microsoft.com/office/drawing/2014/main" id="{320F4AAF-724F-0F42-AE97-50B171DE861C}"/>
              </a:ext>
            </a:extLst>
          </p:cNvPr>
          <p:cNvGrpSpPr/>
          <p:nvPr/>
        </p:nvGrpSpPr>
        <p:grpSpPr>
          <a:xfrm flipH="1" flipV="1">
            <a:off x="10973117" y="6235700"/>
            <a:ext cx="545783" cy="350519"/>
            <a:chOff x="-2609850" y="-1581150"/>
            <a:chExt cx="545783" cy="350519"/>
          </a:xfrm>
          <a:gradFill>
            <a:gsLst>
              <a:gs pos="33000">
                <a:srgbClr val="FFFFFF"/>
              </a:gs>
              <a:gs pos="86000">
                <a:schemeClr val="accent1"/>
              </a:gs>
            </a:gsLst>
            <a:lin ang="2700000" scaled="1"/>
          </a:gradFill>
        </p:grpSpPr>
        <p:sp>
          <p:nvSpPr>
            <p:cNvPr id="51" name="椭圆 50">
              <a:extLst>
                <a:ext uri="{FF2B5EF4-FFF2-40B4-BE49-F238E27FC236}">
                  <a16:creationId xmlns:a16="http://schemas.microsoft.com/office/drawing/2014/main" id="{6D09EE9B-AB9C-F15F-1EA7-DC64DC92480B}"/>
                </a:ext>
              </a:extLst>
            </p:cNvPr>
            <p:cNvSpPr/>
            <p:nvPr/>
          </p:nvSpPr>
          <p:spPr>
            <a:xfrm>
              <a:off x="-2609850"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51">
              <a:extLst>
                <a:ext uri="{FF2B5EF4-FFF2-40B4-BE49-F238E27FC236}">
                  <a16:creationId xmlns:a16="http://schemas.microsoft.com/office/drawing/2014/main" id="{C3407CDD-4DC7-A8D3-1DA1-3BC5770D6F7C}"/>
                </a:ext>
              </a:extLst>
            </p:cNvPr>
            <p:cNvSpPr/>
            <p:nvPr/>
          </p:nvSpPr>
          <p:spPr>
            <a:xfrm>
              <a:off x="-2526506"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椭圆 52">
              <a:extLst>
                <a:ext uri="{FF2B5EF4-FFF2-40B4-BE49-F238E27FC236}">
                  <a16:creationId xmlns:a16="http://schemas.microsoft.com/office/drawing/2014/main" id="{8243CED2-C91F-F093-F4DD-5E9E7B4A0CD3}"/>
                </a:ext>
              </a:extLst>
            </p:cNvPr>
            <p:cNvSpPr/>
            <p:nvPr/>
          </p:nvSpPr>
          <p:spPr>
            <a:xfrm>
              <a:off x="-2443162"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椭圆 53">
              <a:extLst>
                <a:ext uri="{FF2B5EF4-FFF2-40B4-BE49-F238E27FC236}">
                  <a16:creationId xmlns:a16="http://schemas.microsoft.com/office/drawing/2014/main" id="{AD0F372F-D94B-BBB3-CE06-27240E1EE5BB}"/>
                </a:ext>
              </a:extLst>
            </p:cNvPr>
            <p:cNvSpPr/>
            <p:nvPr/>
          </p:nvSpPr>
          <p:spPr>
            <a:xfrm>
              <a:off x="-2359818"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椭圆 54">
              <a:extLst>
                <a:ext uri="{FF2B5EF4-FFF2-40B4-BE49-F238E27FC236}">
                  <a16:creationId xmlns:a16="http://schemas.microsoft.com/office/drawing/2014/main" id="{6C84FBE6-272F-673D-27DD-8541724D41C6}"/>
                </a:ext>
              </a:extLst>
            </p:cNvPr>
            <p:cNvSpPr/>
            <p:nvPr/>
          </p:nvSpPr>
          <p:spPr>
            <a:xfrm>
              <a:off x="-2276474"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椭圆 55">
              <a:extLst>
                <a:ext uri="{FF2B5EF4-FFF2-40B4-BE49-F238E27FC236}">
                  <a16:creationId xmlns:a16="http://schemas.microsoft.com/office/drawing/2014/main" id="{B58CBE3D-B993-551D-A355-9FF1A01FB165}"/>
                </a:ext>
              </a:extLst>
            </p:cNvPr>
            <p:cNvSpPr/>
            <p:nvPr/>
          </p:nvSpPr>
          <p:spPr>
            <a:xfrm>
              <a:off x="-2193130"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椭圆 56">
              <a:extLst>
                <a:ext uri="{FF2B5EF4-FFF2-40B4-BE49-F238E27FC236}">
                  <a16:creationId xmlns:a16="http://schemas.microsoft.com/office/drawing/2014/main" id="{53A2B7E7-E67A-53AB-41C8-EA73A9EBF472}"/>
                </a:ext>
              </a:extLst>
            </p:cNvPr>
            <p:cNvSpPr/>
            <p:nvPr/>
          </p:nvSpPr>
          <p:spPr>
            <a:xfrm>
              <a:off x="-2109786"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椭圆 57">
              <a:extLst>
                <a:ext uri="{FF2B5EF4-FFF2-40B4-BE49-F238E27FC236}">
                  <a16:creationId xmlns:a16="http://schemas.microsoft.com/office/drawing/2014/main" id="{44250A1B-462C-F147-03E3-04CE324DC8A0}"/>
                </a:ext>
              </a:extLst>
            </p:cNvPr>
            <p:cNvSpPr/>
            <p:nvPr/>
          </p:nvSpPr>
          <p:spPr>
            <a:xfrm>
              <a:off x="-2609850"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a:extLst>
                <a:ext uri="{FF2B5EF4-FFF2-40B4-BE49-F238E27FC236}">
                  <a16:creationId xmlns:a16="http://schemas.microsoft.com/office/drawing/2014/main" id="{5C8521D1-EA49-FEA3-5550-27C88E5CC0BB}"/>
                </a:ext>
              </a:extLst>
            </p:cNvPr>
            <p:cNvSpPr/>
            <p:nvPr/>
          </p:nvSpPr>
          <p:spPr>
            <a:xfrm>
              <a:off x="-2526506"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椭圆 59">
              <a:extLst>
                <a:ext uri="{FF2B5EF4-FFF2-40B4-BE49-F238E27FC236}">
                  <a16:creationId xmlns:a16="http://schemas.microsoft.com/office/drawing/2014/main" id="{6B6EA1FF-D2B5-4DE7-7157-8BA009AD4DA4}"/>
                </a:ext>
              </a:extLst>
            </p:cNvPr>
            <p:cNvSpPr/>
            <p:nvPr/>
          </p:nvSpPr>
          <p:spPr>
            <a:xfrm>
              <a:off x="-2443162"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椭圆 60">
              <a:extLst>
                <a:ext uri="{FF2B5EF4-FFF2-40B4-BE49-F238E27FC236}">
                  <a16:creationId xmlns:a16="http://schemas.microsoft.com/office/drawing/2014/main" id="{E7EDDBD7-F208-42B0-A441-131D71A9CBFB}"/>
                </a:ext>
              </a:extLst>
            </p:cNvPr>
            <p:cNvSpPr/>
            <p:nvPr/>
          </p:nvSpPr>
          <p:spPr>
            <a:xfrm>
              <a:off x="-2359818"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 name="椭圆 61">
              <a:extLst>
                <a:ext uri="{FF2B5EF4-FFF2-40B4-BE49-F238E27FC236}">
                  <a16:creationId xmlns:a16="http://schemas.microsoft.com/office/drawing/2014/main" id="{AE36C5B4-2C20-3B5A-092D-758E0FD71418}"/>
                </a:ext>
              </a:extLst>
            </p:cNvPr>
            <p:cNvSpPr/>
            <p:nvPr/>
          </p:nvSpPr>
          <p:spPr>
            <a:xfrm>
              <a:off x="-2276474"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椭圆 62">
              <a:extLst>
                <a:ext uri="{FF2B5EF4-FFF2-40B4-BE49-F238E27FC236}">
                  <a16:creationId xmlns:a16="http://schemas.microsoft.com/office/drawing/2014/main" id="{C12D6EA9-2E7F-4532-08C0-164A24AD686E}"/>
                </a:ext>
              </a:extLst>
            </p:cNvPr>
            <p:cNvSpPr/>
            <p:nvPr/>
          </p:nvSpPr>
          <p:spPr>
            <a:xfrm>
              <a:off x="-2193130"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椭圆 63">
              <a:extLst>
                <a:ext uri="{FF2B5EF4-FFF2-40B4-BE49-F238E27FC236}">
                  <a16:creationId xmlns:a16="http://schemas.microsoft.com/office/drawing/2014/main" id="{4AA3436F-DAF5-D53C-3D80-2D5701220D2C}"/>
                </a:ext>
              </a:extLst>
            </p:cNvPr>
            <p:cNvSpPr/>
            <p:nvPr/>
          </p:nvSpPr>
          <p:spPr>
            <a:xfrm>
              <a:off x="-2109786"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椭圆 64">
              <a:extLst>
                <a:ext uri="{FF2B5EF4-FFF2-40B4-BE49-F238E27FC236}">
                  <a16:creationId xmlns:a16="http://schemas.microsoft.com/office/drawing/2014/main" id="{46BFFD79-FEF0-C185-4ADD-34578CA0EF7D}"/>
                </a:ext>
              </a:extLst>
            </p:cNvPr>
            <p:cNvSpPr/>
            <p:nvPr/>
          </p:nvSpPr>
          <p:spPr>
            <a:xfrm>
              <a:off x="-2609850"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椭圆 65">
              <a:extLst>
                <a:ext uri="{FF2B5EF4-FFF2-40B4-BE49-F238E27FC236}">
                  <a16:creationId xmlns:a16="http://schemas.microsoft.com/office/drawing/2014/main" id="{89491098-7380-54C2-6117-8FFBC88C3046}"/>
                </a:ext>
              </a:extLst>
            </p:cNvPr>
            <p:cNvSpPr/>
            <p:nvPr/>
          </p:nvSpPr>
          <p:spPr>
            <a:xfrm>
              <a:off x="-2526506"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椭圆 66">
              <a:extLst>
                <a:ext uri="{FF2B5EF4-FFF2-40B4-BE49-F238E27FC236}">
                  <a16:creationId xmlns:a16="http://schemas.microsoft.com/office/drawing/2014/main" id="{61E41BED-3731-3C34-6C4E-71F93BF75148}"/>
                </a:ext>
              </a:extLst>
            </p:cNvPr>
            <p:cNvSpPr/>
            <p:nvPr/>
          </p:nvSpPr>
          <p:spPr>
            <a:xfrm>
              <a:off x="-2443162"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椭圆 67">
              <a:extLst>
                <a:ext uri="{FF2B5EF4-FFF2-40B4-BE49-F238E27FC236}">
                  <a16:creationId xmlns:a16="http://schemas.microsoft.com/office/drawing/2014/main" id="{0C00E026-C5BF-0489-4039-A4F40CAFAA7F}"/>
                </a:ext>
              </a:extLst>
            </p:cNvPr>
            <p:cNvSpPr/>
            <p:nvPr/>
          </p:nvSpPr>
          <p:spPr>
            <a:xfrm>
              <a:off x="-2359818"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椭圆 68">
              <a:extLst>
                <a:ext uri="{FF2B5EF4-FFF2-40B4-BE49-F238E27FC236}">
                  <a16:creationId xmlns:a16="http://schemas.microsoft.com/office/drawing/2014/main" id="{BA5FFF37-24B0-E903-CC6A-C39C8BC37FD4}"/>
                </a:ext>
              </a:extLst>
            </p:cNvPr>
            <p:cNvSpPr/>
            <p:nvPr/>
          </p:nvSpPr>
          <p:spPr>
            <a:xfrm>
              <a:off x="-2276474"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椭圆 69">
              <a:extLst>
                <a:ext uri="{FF2B5EF4-FFF2-40B4-BE49-F238E27FC236}">
                  <a16:creationId xmlns:a16="http://schemas.microsoft.com/office/drawing/2014/main" id="{93A101B1-7EC8-A370-E65D-BC850133BBE3}"/>
                </a:ext>
              </a:extLst>
            </p:cNvPr>
            <p:cNvSpPr/>
            <p:nvPr/>
          </p:nvSpPr>
          <p:spPr>
            <a:xfrm>
              <a:off x="-2193130"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椭圆 70">
              <a:extLst>
                <a:ext uri="{FF2B5EF4-FFF2-40B4-BE49-F238E27FC236}">
                  <a16:creationId xmlns:a16="http://schemas.microsoft.com/office/drawing/2014/main" id="{51DED138-323A-D870-7A4A-3F2F80AF7736}"/>
                </a:ext>
              </a:extLst>
            </p:cNvPr>
            <p:cNvSpPr/>
            <p:nvPr/>
          </p:nvSpPr>
          <p:spPr>
            <a:xfrm>
              <a:off x="-2109786"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椭圆 71">
              <a:extLst>
                <a:ext uri="{FF2B5EF4-FFF2-40B4-BE49-F238E27FC236}">
                  <a16:creationId xmlns:a16="http://schemas.microsoft.com/office/drawing/2014/main" id="{67B1B8BF-D23A-D060-8922-C914D95EB195}"/>
                </a:ext>
              </a:extLst>
            </p:cNvPr>
            <p:cNvSpPr/>
            <p:nvPr/>
          </p:nvSpPr>
          <p:spPr>
            <a:xfrm>
              <a:off x="-2609850"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椭圆 72">
              <a:extLst>
                <a:ext uri="{FF2B5EF4-FFF2-40B4-BE49-F238E27FC236}">
                  <a16:creationId xmlns:a16="http://schemas.microsoft.com/office/drawing/2014/main" id="{BDF16C58-8D4D-A59A-D989-34C7434DB4D4}"/>
                </a:ext>
              </a:extLst>
            </p:cNvPr>
            <p:cNvSpPr/>
            <p:nvPr/>
          </p:nvSpPr>
          <p:spPr>
            <a:xfrm>
              <a:off x="-2526506"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椭圆 73">
              <a:extLst>
                <a:ext uri="{FF2B5EF4-FFF2-40B4-BE49-F238E27FC236}">
                  <a16:creationId xmlns:a16="http://schemas.microsoft.com/office/drawing/2014/main" id="{DEEBE49C-D2C4-D804-1BB7-E33C05209C60}"/>
                </a:ext>
              </a:extLst>
            </p:cNvPr>
            <p:cNvSpPr/>
            <p:nvPr/>
          </p:nvSpPr>
          <p:spPr>
            <a:xfrm>
              <a:off x="-2443162"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椭圆 74">
              <a:extLst>
                <a:ext uri="{FF2B5EF4-FFF2-40B4-BE49-F238E27FC236}">
                  <a16:creationId xmlns:a16="http://schemas.microsoft.com/office/drawing/2014/main" id="{B38BDDA4-BFFA-61AE-23EF-0DC6524DA612}"/>
                </a:ext>
              </a:extLst>
            </p:cNvPr>
            <p:cNvSpPr/>
            <p:nvPr/>
          </p:nvSpPr>
          <p:spPr>
            <a:xfrm>
              <a:off x="-2359818"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椭圆 75">
              <a:extLst>
                <a:ext uri="{FF2B5EF4-FFF2-40B4-BE49-F238E27FC236}">
                  <a16:creationId xmlns:a16="http://schemas.microsoft.com/office/drawing/2014/main" id="{ACD9D710-EE08-0D29-0529-853C177937BB}"/>
                </a:ext>
              </a:extLst>
            </p:cNvPr>
            <p:cNvSpPr/>
            <p:nvPr/>
          </p:nvSpPr>
          <p:spPr>
            <a:xfrm>
              <a:off x="-2276474"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a:extLst>
                <a:ext uri="{FF2B5EF4-FFF2-40B4-BE49-F238E27FC236}">
                  <a16:creationId xmlns:a16="http://schemas.microsoft.com/office/drawing/2014/main" id="{293E89D9-10F2-3261-01DB-E338B6C20462}"/>
                </a:ext>
              </a:extLst>
            </p:cNvPr>
            <p:cNvSpPr/>
            <p:nvPr/>
          </p:nvSpPr>
          <p:spPr>
            <a:xfrm>
              <a:off x="-2193130"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a:extLst>
                <a:ext uri="{FF2B5EF4-FFF2-40B4-BE49-F238E27FC236}">
                  <a16:creationId xmlns:a16="http://schemas.microsoft.com/office/drawing/2014/main" id="{5E594C42-B260-8676-6131-3E1FAF26EA46}"/>
                </a:ext>
              </a:extLst>
            </p:cNvPr>
            <p:cNvSpPr/>
            <p:nvPr/>
          </p:nvSpPr>
          <p:spPr>
            <a:xfrm>
              <a:off x="-2109786"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椭圆 78">
              <a:extLst>
                <a:ext uri="{FF2B5EF4-FFF2-40B4-BE49-F238E27FC236}">
                  <a16:creationId xmlns:a16="http://schemas.microsoft.com/office/drawing/2014/main" id="{B8D8DB01-6FBB-FE22-5166-EC79BDF60EBE}"/>
                </a:ext>
              </a:extLst>
            </p:cNvPr>
            <p:cNvSpPr/>
            <p:nvPr/>
          </p:nvSpPr>
          <p:spPr>
            <a:xfrm>
              <a:off x="-2609850"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椭圆 79">
              <a:extLst>
                <a:ext uri="{FF2B5EF4-FFF2-40B4-BE49-F238E27FC236}">
                  <a16:creationId xmlns:a16="http://schemas.microsoft.com/office/drawing/2014/main" id="{90352160-6916-829D-54E0-42D7BDC50BEE}"/>
                </a:ext>
              </a:extLst>
            </p:cNvPr>
            <p:cNvSpPr/>
            <p:nvPr/>
          </p:nvSpPr>
          <p:spPr>
            <a:xfrm>
              <a:off x="-2526506"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椭圆 80">
              <a:extLst>
                <a:ext uri="{FF2B5EF4-FFF2-40B4-BE49-F238E27FC236}">
                  <a16:creationId xmlns:a16="http://schemas.microsoft.com/office/drawing/2014/main" id="{EAC727D4-506E-0C88-2361-8A292E7BF271}"/>
                </a:ext>
              </a:extLst>
            </p:cNvPr>
            <p:cNvSpPr/>
            <p:nvPr/>
          </p:nvSpPr>
          <p:spPr>
            <a:xfrm>
              <a:off x="-2443162"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椭圆 81">
              <a:extLst>
                <a:ext uri="{FF2B5EF4-FFF2-40B4-BE49-F238E27FC236}">
                  <a16:creationId xmlns:a16="http://schemas.microsoft.com/office/drawing/2014/main" id="{7224F910-71F9-A7F9-64EB-86FEA18A9B2A}"/>
                </a:ext>
              </a:extLst>
            </p:cNvPr>
            <p:cNvSpPr/>
            <p:nvPr/>
          </p:nvSpPr>
          <p:spPr>
            <a:xfrm>
              <a:off x="-2359818"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椭圆 82">
              <a:extLst>
                <a:ext uri="{FF2B5EF4-FFF2-40B4-BE49-F238E27FC236}">
                  <a16:creationId xmlns:a16="http://schemas.microsoft.com/office/drawing/2014/main" id="{5B82E441-D8B0-2208-F2E5-3D41D7B6372F}"/>
                </a:ext>
              </a:extLst>
            </p:cNvPr>
            <p:cNvSpPr/>
            <p:nvPr/>
          </p:nvSpPr>
          <p:spPr>
            <a:xfrm>
              <a:off x="-2276474"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椭圆 83">
              <a:extLst>
                <a:ext uri="{FF2B5EF4-FFF2-40B4-BE49-F238E27FC236}">
                  <a16:creationId xmlns:a16="http://schemas.microsoft.com/office/drawing/2014/main" id="{D8760978-1AC8-8203-915A-FF2A3A67091C}"/>
                </a:ext>
              </a:extLst>
            </p:cNvPr>
            <p:cNvSpPr/>
            <p:nvPr/>
          </p:nvSpPr>
          <p:spPr>
            <a:xfrm>
              <a:off x="-2193130"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椭圆 84">
              <a:extLst>
                <a:ext uri="{FF2B5EF4-FFF2-40B4-BE49-F238E27FC236}">
                  <a16:creationId xmlns:a16="http://schemas.microsoft.com/office/drawing/2014/main" id="{0ADBDA81-3876-153A-513B-82DEB32DC828}"/>
                </a:ext>
              </a:extLst>
            </p:cNvPr>
            <p:cNvSpPr/>
            <p:nvPr/>
          </p:nvSpPr>
          <p:spPr>
            <a:xfrm>
              <a:off x="-2109786"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2" name="文本框 91">
            <a:extLst>
              <a:ext uri="{FF2B5EF4-FFF2-40B4-BE49-F238E27FC236}">
                <a16:creationId xmlns:a16="http://schemas.microsoft.com/office/drawing/2014/main" id="{1A582EF6-6F21-5D3A-A531-7913562C01D1}"/>
              </a:ext>
            </a:extLst>
          </p:cNvPr>
          <p:cNvSpPr txBox="1"/>
          <p:nvPr/>
        </p:nvSpPr>
        <p:spPr>
          <a:xfrm flipH="1">
            <a:off x="238872" y="577175"/>
            <a:ext cx="2794758" cy="584775"/>
          </a:xfrm>
          <a:prstGeom prst="rect">
            <a:avLst/>
          </a:prstGeom>
          <a:noFill/>
        </p:spPr>
        <p:txBody>
          <a:bodyPr wrap="square" rtlCol="0">
            <a:spAutoFit/>
          </a:bodyPr>
          <a:lstStyle/>
          <a:p>
            <a:r>
              <a:rPr lang="en-US" altLang="zh-CN" sz="3200" dirty="0">
                <a:hlinkClick r:id="rId2" action="ppaction://hlinksldjump"/>
              </a:rPr>
              <a:t>assassinated</a:t>
            </a:r>
            <a:endParaRPr lang="zh-CN" altLang="en-US" sz="3200" dirty="0"/>
          </a:p>
        </p:txBody>
      </p:sp>
      <p:sp>
        <p:nvSpPr>
          <p:cNvPr id="93" name="文本框 92">
            <a:extLst>
              <a:ext uri="{FF2B5EF4-FFF2-40B4-BE49-F238E27FC236}">
                <a16:creationId xmlns:a16="http://schemas.microsoft.com/office/drawing/2014/main" id="{A1DD6A18-BCCB-FF85-FDE3-22D010DB41DC}"/>
              </a:ext>
            </a:extLst>
          </p:cNvPr>
          <p:cNvSpPr txBox="1"/>
          <p:nvPr/>
        </p:nvSpPr>
        <p:spPr>
          <a:xfrm>
            <a:off x="700392" y="2316597"/>
            <a:ext cx="3040128" cy="369332"/>
          </a:xfrm>
          <a:prstGeom prst="rect">
            <a:avLst/>
          </a:prstGeom>
          <a:noFill/>
        </p:spPr>
        <p:txBody>
          <a:bodyPr wrap="none" rtlCol="0">
            <a:spAutoFit/>
          </a:bodyPr>
          <a:lstStyle/>
          <a:p>
            <a:r>
              <a:rPr lang="en-US" altLang="zh-CN" dirty="0"/>
              <a:t>v.(</a:t>
            </a:r>
            <a:r>
              <a:rPr lang="zh-CN" altLang="en-US" dirty="0"/>
              <a:t>尤为政治目的</a:t>
            </a:r>
            <a:r>
              <a:rPr lang="en-US" altLang="zh-CN" dirty="0"/>
              <a:t>)</a:t>
            </a:r>
            <a:r>
              <a:rPr lang="zh-CN" altLang="en-US" dirty="0"/>
              <a:t>暗杀，行刺</a:t>
            </a:r>
          </a:p>
        </p:txBody>
      </p:sp>
      <p:sp>
        <p:nvSpPr>
          <p:cNvPr id="94" name="文本框 93">
            <a:extLst>
              <a:ext uri="{FF2B5EF4-FFF2-40B4-BE49-F238E27FC236}">
                <a16:creationId xmlns:a16="http://schemas.microsoft.com/office/drawing/2014/main" id="{7A1B8726-B317-6ABF-9243-06A3F7F3058D}"/>
              </a:ext>
            </a:extLst>
          </p:cNvPr>
          <p:cNvSpPr txBox="1"/>
          <p:nvPr/>
        </p:nvSpPr>
        <p:spPr>
          <a:xfrm>
            <a:off x="654996" y="2840153"/>
            <a:ext cx="7328170" cy="1754326"/>
          </a:xfrm>
          <a:prstGeom prst="rect">
            <a:avLst/>
          </a:prstGeom>
          <a:noFill/>
        </p:spPr>
        <p:txBody>
          <a:bodyPr wrap="square" rtlCol="0">
            <a:spAutoFit/>
          </a:bodyPr>
          <a:lstStyle/>
          <a:p>
            <a:r>
              <a:rPr lang="en-US" altLang="zh-CN" dirty="0"/>
              <a:t>The prime minister was assassinated by extremists.</a:t>
            </a:r>
          </a:p>
          <a:p>
            <a:r>
              <a:rPr lang="en-US" altLang="zh-CN" dirty="0"/>
              <a:t>  </a:t>
            </a:r>
            <a:r>
              <a:rPr lang="zh-CN" altLang="en-US" dirty="0"/>
              <a:t>首相遭极端分子暗杀。</a:t>
            </a:r>
            <a:endParaRPr lang="en-US" altLang="zh-CN" dirty="0"/>
          </a:p>
          <a:p>
            <a:endParaRPr lang="en-US" altLang="zh-CN" dirty="0"/>
          </a:p>
          <a:p>
            <a:r>
              <a:rPr lang="en-US" altLang="zh-CN" dirty="0"/>
              <a:t>Would the USA be radically different today if Kennedy had not been assassinated? </a:t>
            </a:r>
          </a:p>
          <a:p>
            <a:r>
              <a:rPr lang="en-US" altLang="zh-CN" dirty="0"/>
              <a:t> </a:t>
            </a:r>
            <a:r>
              <a:rPr lang="zh-CN" altLang="en-US" dirty="0"/>
              <a:t>如果肯尼迪没有被暗杀，今天的美国会有根本性的不同吗？</a:t>
            </a:r>
          </a:p>
        </p:txBody>
      </p:sp>
    </p:spTree>
    <p:extLst>
      <p:ext uri="{BB962C8B-B14F-4D97-AF65-F5344CB8AC3E}">
        <p14:creationId xmlns:p14="http://schemas.microsoft.com/office/powerpoint/2010/main" val="91451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 name="文本框 89">
            <a:extLst>
              <a:ext uri="{FF2B5EF4-FFF2-40B4-BE49-F238E27FC236}">
                <a16:creationId xmlns:a16="http://schemas.microsoft.com/office/drawing/2014/main" id="{BF231D81-9EFA-9F9D-EDAB-D1E406198AF6}"/>
              </a:ext>
            </a:extLst>
          </p:cNvPr>
          <p:cNvSpPr txBox="1"/>
          <p:nvPr/>
        </p:nvSpPr>
        <p:spPr>
          <a:xfrm>
            <a:off x="434501" y="551234"/>
            <a:ext cx="3108543" cy="646331"/>
          </a:xfrm>
          <a:prstGeom prst="rect">
            <a:avLst/>
          </a:prstGeom>
          <a:noFill/>
        </p:spPr>
        <p:txBody>
          <a:bodyPr wrap="none" rtlCol="0">
            <a:spAutoFit/>
          </a:bodyPr>
          <a:lstStyle/>
          <a:p>
            <a:r>
              <a:rPr lang="en-US" altLang="zh-CN" sz="3600" dirty="0">
                <a:hlinkClick r:id="rId2" action="ppaction://hlinksldjump"/>
              </a:rPr>
              <a:t>autobiography</a:t>
            </a:r>
            <a:endParaRPr lang="zh-CN" altLang="en-US" sz="3600" dirty="0"/>
          </a:p>
        </p:txBody>
      </p:sp>
      <p:sp>
        <p:nvSpPr>
          <p:cNvPr id="92" name="文本框 91">
            <a:extLst>
              <a:ext uri="{FF2B5EF4-FFF2-40B4-BE49-F238E27FC236}">
                <a16:creationId xmlns:a16="http://schemas.microsoft.com/office/drawing/2014/main" id="{49AD6243-9D8D-B88E-1FCB-DEBC69DF4790}"/>
              </a:ext>
            </a:extLst>
          </p:cNvPr>
          <p:cNvSpPr txBox="1"/>
          <p:nvPr/>
        </p:nvSpPr>
        <p:spPr>
          <a:xfrm>
            <a:off x="754247" y="2296715"/>
            <a:ext cx="2300630" cy="400110"/>
          </a:xfrm>
          <a:prstGeom prst="rect">
            <a:avLst/>
          </a:prstGeom>
          <a:noFill/>
        </p:spPr>
        <p:txBody>
          <a:bodyPr wrap="none" rtlCol="0">
            <a:spAutoFit/>
          </a:bodyPr>
          <a:lstStyle/>
          <a:p>
            <a:r>
              <a:rPr lang="en-US" altLang="zh-CN" dirty="0"/>
              <a:t>n.</a:t>
            </a:r>
            <a:r>
              <a:rPr lang="zh-CN" altLang="en-US" dirty="0"/>
              <a:t>自传；</a:t>
            </a:r>
            <a:r>
              <a:rPr lang="zh-CN" altLang="en-US" sz="2000" dirty="0"/>
              <a:t>自传体</a:t>
            </a:r>
            <a:r>
              <a:rPr lang="zh-CN" altLang="en-US" dirty="0"/>
              <a:t>写作</a:t>
            </a:r>
          </a:p>
        </p:txBody>
      </p:sp>
      <p:sp>
        <p:nvSpPr>
          <p:cNvPr id="93" name="文本框 92">
            <a:extLst>
              <a:ext uri="{FF2B5EF4-FFF2-40B4-BE49-F238E27FC236}">
                <a16:creationId xmlns:a16="http://schemas.microsoft.com/office/drawing/2014/main" id="{B29EEF7B-77FC-B3BE-A255-BA273FA5CE2C}"/>
              </a:ext>
            </a:extLst>
          </p:cNvPr>
          <p:cNvSpPr txBox="1"/>
          <p:nvPr/>
        </p:nvSpPr>
        <p:spPr>
          <a:xfrm>
            <a:off x="754247" y="2902226"/>
            <a:ext cx="19243284" cy="1631216"/>
          </a:xfrm>
          <a:prstGeom prst="rect">
            <a:avLst/>
          </a:prstGeom>
          <a:noFill/>
        </p:spPr>
        <p:txBody>
          <a:bodyPr wrap="square" rtlCol="0">
            <a:spAutoFit/>
          </a:bodyPr>
          <a:lstStyle/>
          <a:p>
            <a:r>
              <a:rPr lang="en-US" altLang="zh-CN" sz="2000" dirty="0"/>
              <a:t>Her new book is a continuation of her autobiography. </a:t>
            </a:r>
          </a:p>
          <a:p>
            <a:r>
              <a:rPr lang="en-US" altLang="zh-CN" sz="2000" dirty="0"/>
              <a:t> </a:t>
            </a:r>
            <a:r>
              <a:rPr lang="zh-CN" altLang="en-US" sz="2000" dirty="0"/>
              <a:t>她的新书是她自传的续篇。</a:t>
            </a:r>
            <a:endParaRPr lang="en-US" altLang="zh-CN" sz="2000" dirty="0"/>
          </a:p>
          <a:p>
            <a:endParaRPr lang="en-US" altLang="zh-CN" sz="2000" dirty="0"/>
          </a:p>
          <a:p>
            <a:r>
              <a:rPr lang="en-US" altLang="zh-CN" sz="2000" dirty="0"/>
              <a:t>His latest work cannot be categorized as either a novel or an autobiography.</a:t>
            </a:r>
          </a:p>
          <a:p>
            <a:r>
              <a:rPr lang="en-US" altLang="zh-CN" sz="2000" dirty="0"/>
              <a:t>  </a:t>
            </a:r>
            <a:r>
              <a:rPr lang="zh-CN" altLang="en-US" sz="2000" dirty="0"/>
              <a:t>他最近的作品既不属于小说也不属于自传。</a:t>
            </a:r>
          </a:p>
        </p:txBody>
      </p:sp>
    </p:spTree>
    <p:extLst>
      <p:ext uri="{BB962C8B-B14F-4D97-AF65-F5344CB8AC3E}">
        <p14:creationId xmlns:p14="http://schemas.microsoft.com/office/powerpoint/2010/main" val="374153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571" y="314009"/>
            <a:ext cx="5955568" cy="499420"/>
          </a:xfrm>
        </p:spPr>
        <p:txBody>
          <a:bodyPr wrap="square"/>
          <a:lstStyle/>
          <a:p>
            <a:r>
              <a:rPr lang="en-US" altLang="zh-CN" dirty="0"/>
              <a:t>TWO</a:t>
            </a:r>
            <a:endParaRPr lang="zh-CN" altLang="en-US" dirty="0"/>
          </a:p>
        </p:txBody>
      </p:sp>
      <p:grpSp>
        <p:nvGrpSpPr>
          <p:cNvPr id="4" name="组合 3">
            <a:extLst>
              <a:ext uri="{FF2B5EF4-FFF2-40B4-BE49-F238E27FC236}">
                <a16:creationId xmlns:a16="http://schemas.microsoft.com/office/drawing/2014/main" id="{FB55D031-A9DF-83CF-67E2-20EC1F984A46}"/>
              </a:ext>
            </a:extLst>
          </p:cNvPr>
          <p:cNvGrpSpPr/>
          <p:nvPr/>
        </p:nvGrpSpPr>
        <p:grpSpPr>
          <a:xfrm>
            <a:off x="2554928" y="773387"/>
            <a:ext cx="9306331" cy="5258214"/>
            <a:chOff x="2815924" y="1268740"/>
            <a:chExt cx="8484460" cy="486536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5924" y="1268740"/>
              <a:ext cx="6794802" cy="4865360"/>
            </a:xfrm>
            <a:prstGeom prst="rect">
              <a:avLst/>
            </a:prstGeom>
          </p:spPr>
        </p:pic>
        <p:grpSp>
          <p:nvGrpSpPr>
            <p:cNvPr id="3" name="组合 2">
              <a:extLst>
                <a:ext uri="{FF2B5EF4-FFF2-40B4-BE49-F238E27FC236}">
                  <a16:creationId xmlns:a16="http://schemas.microsoft.com/office/drawing/2014/main" id="{F184283D-1C12-85B7-599C-3C9F6F7FA949}"/>
                </a:ext>
              </a:extLst>
            </p:cNvPr>
            <p:cNvGrpSpPr/>
            <p:nvPr/>
          </p:nvGrpSpPr>
          <p:grpSpPr>
            <a:xfrm>
              <a:off x="3126600" y="1598456"/>
              <a:ext cx="8173784" cy="4268797"/>
              <a:chOff x="3126600" y="1588931"/>
              <a:chExt cx="8173784" cy="4268797"/>
            </a:xfrm>
          </p:grpSpPr>
          <p:sp>
            <p:nvSpPr>
              <p:cNvPr id="8" name="文本框 7"/>
              <p:cNvSpPr txBox="1"/>
              <p:nvPr/>
            </p:nvSpPr>
            <p:spPr>
              <a:xfrm>
                <a:off x="3126600" y="1588931"/>
                <a:ext cx="6177435" cy="4268797"/>
              </a:xfrm>
              <a:prstGeom prst="rect">
                <a:avLst/>
              </a:prstGeom>
              <a:noFill/>
            </p:spPr>
            <p:txBody>
              <a:bodyPr wrap="square">
                <a:spAutoFit/>
              </a:bodyPr>
              <a:lstStyle/>
              <a:p>
                <a:pPr algn="l">
                  <a:lnSpc>
                    <a:spcPct val="120000"/>
                  </a:lnSpc>
                </a:pPr>
                <a:r>
                  <a:rPr lang="en-US" altLang="zh-CN" sz="2800" i="0" dirty="0">
                    <a:solidFill>
                      <a:srgbClr val="FFFFFF"/>
                    </a:solidFill>
                    <a:effectLst/>
                    <a:ea typeface="微软雅黑" panose="020B0503020204020204" pitchFamily="34" charset="-122"/>
                    <a:cs typeface="+mn-lt"/>
                    <a:sym typeface="Arial" panose="020B0604020202020204" pitchFamily="34" charset="0"/>
                  </a:rPr>
                  <a:t> </a:t>
                </a:r>
                <a:r>
                  <a:rPr lang="en-US" altLang="zh-CN" sz="2000" i="0" dirty="0">
                    <a:solidFill>
                      <a:srgbClr val="FFFFFF"/>
                    </a:solidFill>
                    <a:effectLst/>
                    <a:ea typeface="微软雅黑" panose="020B0503020204020204" pitchFamily="34" charset="-122"/>
                    <a:cs typeface="+mn-lt"/>
                    <a:sym typeface="Arial" panose="020B0604020202020204" pitchFamily="34" charset="0"/>
                  </a:rPr>
                  <a:t>Malcolm X learned about the organization while in prison for committing </a:t>
                </a:r>
                <a:r>
                  <a:rPr lang="en-US" altLang="zh-CN" sz="2000" i="0" dirty="0">
                    <a:solidFill>
                      <a:srgbClr val="FFFF00"/>
                    </a:solidFill>
                    <a:effectLst/>
                    <a:ea typeface="微软雅黑" panose="020B0503020204020204" pitchFamily="34" charset="-122"/>
                    <a:cs typeface="+mn-lt"/>
                    <a:sym typeface="Arial" panose="020B0604020202020204" pitchFamily="34" charset="0"/>
                    <a:hlinkClick r:id="rId3" action="ppaction://hlinksldjump"/>
                  </a:rPr>
                  <a:t>criminal</a:t>
                </a:r>
                <a:r>
                  <a:rPr lang="en-US" altLang="zh-CN" sz="2000" i="0" dirty="0">
                    <a:solidFill>
                      <a:srgbClr val="FFFFFF"/>
                    </a:solidFill>
                    <a:effectLst/>
                    <a:ea typeface="微软雅黑" panose="020B0503020204020204" pitchFamily="34" charset="-122"/>
                    <a:cs typeface="+mn-lt"/>
                    <a:sym typeface="Arial" panose="020B0604020202020204" pitchFamily="34" charset="0"/>
                  </a:rPr>
                  <a:t> acts such as theft. Because he was poorly educated, he felt inadequate to teach his new beliefs to others. As a young man, he could </a:t>
                </a:r>
                <a:r>
                  <a:rPr lang="en-US" altLang="zh-CN" sz="2000" i="0" dirty="0">
                    <a:solidFill>
                      <a:srgbClr val="FFFF00"/>
                    </a:solidFill>
                    <a:effectLst/>
                    <a:ea typeface="微软雅黑" panose="020B0503020204020204" pitchFamily="34" charset="-122"/>
                    <a:cs typeface="+mn-lt"/>
                    <a:sym typeface="Arial" panose="020B0604020202020204" pitchFamily="34" charset="0"/>
                  </a:rPr>
                  <a:t>sketch</a:t>
                </a:r>
                <a:r>
                  <a:rPr lang="en-US" altLang="zh-CN" sz="2000" i="0" dirty="0">
                    <a:solidFill>
                      <a:srgbClr val="FFFFFF"/>
                    </a:solidFill>
                    <a:effectLst/>
                    <a:ea typeface="微软雅黑" panose="020B0503020204020204" pitchFamily="34" charset="-122"/>
                    <a:cs typeface="+mn-lt"/>
                    <a:sym typeface="Arial" panose="020B0604020202020204" pitchFamily="34" charset="0"/>
                  </a:rPr>
                  <a:t> his thoughts with poor grammar and little vocabulary using the simple, </a:t>
                </a:r>
                <a:r>
                  <a:rPr lang="en-US" altLang="zh-CN" sz="2000" i="0" dirty="0">
                    <a:solidFill>
                      <a:srgbClr val="FFFF00"/>
                    </a:solidFill>
                    <a:effectLst/>
                    <a:ea typeface="微软雅黑" panose="020B0503020204020204" pitchFamily="34" charset="-122"/>
                    <a:cs typeface="+mn-lt"/>
                    <a:sym typeface="Arial" panose="020B0604020202020204" pitchFamily="34" charset="0"/>
                    <a:hlinkClick r:id="rId4" action="ppaction://hlinksldjump"/>
                  </a:rPr>
                  <a:t>unsophisticated </a:t>
                </a:r>
                <a:r>
                  <a:rPr lang="en-US" altLang="zh-CN" sz="2000" i="0" dirty="0">
                    <a:solidFill>
                      <a:srgbClr val="FFFFFF"/>
                    </a:solidFill>
                    <a:effectLst/>
                    <a:ea typeface="微软雅黑" panose="020B0503020204020204" pitchFamily="34" charset="-122"/>
                    <a:cs typeface="+mn-lt"/>
                    <a:sym typeface="Arial" panose="020B0604020202020204" pitchFamily="34" charset="0"/>
                  </a:rPr>
                  <a:t>language of people on the street. As an adult, when he tried to inform people about his new beliefs, he found that he didn't have the adequate communication skills he needed. In his own words, he “wasn't even </a:t>
                </a:r>
                <a:r>
                  <a:rPr lang="en-US" altLang="zh-CN" sz="2000" i="0" dirty="0">
                    <a:solidFill>
                      <a:srgbClr val="FFFF00"/>
                    </a:solidFill>
                    <a:effectLst/>
                    <a:ea typeface="微软雅黑" panose="020B0503020204020204" pitchFamily="34" charset="-122"/>
                    <a:cs typeface="+mn-lt"/>
                    <a:sym typeface="Arial" panose="020B0604020202020204" pitchFamily="34" charset="0"/>
                  </a:rPr>
                  <a:t>functional</a:t>
                </a:r>
                <a:r>
                  <a:rPr lang="en-US" altLang="zh-CN" sz="2000" i="0" dirty="0">
                    <a:solidFill>
                      <a:srgbClr val="FFFFFF"/>
                    </a:solidFill>
                    <a:effectLst/>
                    <a:ea typeface="微软雅黑" panose="020B0503020204020204" pitchFamily="34" charset="-122"/>
                    <a:cs typeface="+mn-lt"/>
                    <a:sym typeface="Arial" panose="020B0604020202020204" pitchFamily="34" charset="0"/>
                  </a:rPr>
                  <a:t>".</a:t>
                </a:r>
              </a:p>
            </p:txBody>
          </p:sp>
          <p:sp>
            <p:nvSpPr>
              <p:cNvPr id="10" name="文本框 9"/>
              <p:cNvSpPr txBox="1"/>
              <p:nvPr/>
            </p:nvSpPr>
            <p:spPr>
              <a:xfrm>
                <a:off x="6058913" y="3046055"/>
                <a:ext cx="5241471" cy="561885"/>
              </a:xfrm>
              <a:prstGeom prst="rect">
                <a:avLst/>
              </a:prstGeom>
              <a:noFill/>
            </p:spPr>
            <p:txBody>
              <a:bodyPr wrap="square">
                <a:spAutoFit/>
              </a:bodyPr>
              <a:lstStyle/>
              <a:p>
                <a:pPr>
                  <a:lnSpc>
                    <a:spcPct val="120000"/>
                  </a:lnSpc>
                </a:pPr>
                <a:r>
                  <a:rPr lang="en-US" altLang="zh-CN" sz="2800" i="0" dirty="0">
                    <a:solidFill>
                      <a:srgbClr val="FFFFFF"/>
                    </a:solidFill>
                    <a:effectLst/>
                    <a:ea typeface="微软雅黑" panose="020B0503020204020204" pitchFamily="34" charset="-122"/>
                    <a:cs typeface="+mn-lt"/>
                    <a:sym typeface="Arial" panose="020B0604020202020204" pitchFamily="34" charset="0"/>
                  </a:rPr>
                  <a:t> </a:t>
                </a:r>
              </a:p>
            </p:txBody>
          </p:sp>
        </p:grpSp>
      </p:grpSp>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935" y="3019990"/>
            <a:ext cx="3123561" cy="3296674"/>
          </a:xfrm>
          <a:prstGeom prst="rect">
            <a:avLst/>
          </a:prstGeom>
        </p:spPr>
      </p:pic>
      <p:sp>
        <p:nvSpPr>
          <p:cNvPr id="5" name="矩形 4">
            <a:extLst>
              <a:ext uri="{FF2B5EF4-FFF2-40B4-BE49-F238E27FC236}">
                <a16:creationId xmlns:a16="http://schemas.microsoft.com/office/drawing/2014/main" id="{E9328417-7D2D-3D9A-D2D9-6ED3C3EE101E}"/>
              </a:ext>
            </a:extLst>
          </p:cNvPr>
          <p:cNvSpPr/>
          <p:nvPr/>
        </p:nvSpPr>
        <p:spPr>
          <a:xfrm>
            <a:off x="9606055" y="1095753"/>
            <a:ext cx="2064688" cy="4613481"/>
          </a:xfrm>
          <a:prstGeom prst="rect">
            <a:avLst/>
          </a:prstGeom>
          <a:solidFill>
            <a:srgbClr val="3A5640"/>
          </a:solidFill>
          <a:ln>
            <a:solidFill>
              <a:srgbClr val="3A56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Discussed the process of Malcolm X's growth from poverty to civil rights activist, as well as his challenges in communication skills in the context of inadequate education</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101EE06-1896-6EA5-DE8D-BBB32AC4A47F}"/>
              </a:ext>
            </a:extLst>
          </p:cNvPr>
          <p:cNvGrpSpPr/>
          <p:nvPr/>
        </p:nvGrpSpPr>
        <p:grpSpPr>
          <a:xfrm>
            <a:off x="-26124" y="3647940"/>
            <a:ext cx="12218124" cy="3211396"/>
            <a:chOff x="0" y="3632200"/>
            <a:chExt cx="12218124" cy="3211396"/>
          </a:xfrm>
        </p:grpSpPr>
        <p:sp>
          <p:nvSpPr>
            <p:cNvPr id="119" name="任意多边形: 形状 118">
              <a:extLst>
                <a:ext uri="{FF2B5EF4-FFF2-40B4-BE49-F238E27FC236}">
                  <a16:creationId xmlns:a16="http://schemas.microsoft.com/office/drawing/2014/main" id="{208FA337-30DD-9E91-BE96-87380D0517C0}"/>
                </a:ext>
              </a:extLst>
            </p:cNvPr>
            <p:cNvSpPr/>
            <p:nvPr/>
          </p:nvSpPr>
          <p:spPr>
            <a:xfrm>
              <a:off x="26124" y="3697517"/>
              <a:ext cx="12192000" cy="3146079"/>
            </a:xfrm>
            <a:custGeom>
              <a:avLst/>
              <a:gdLst>
                <a:gd name="connsiteX0" fmla="*/ 4731657 w 12192000"/>
                <a:gd name="connsiteY0" fmla="*/ 804 h 3854347"/>
                <a:gd name="connsiteX1" fmla="*/ 7547429 w 12192000"/>
                <a:gd name="connsiteY1" fmla="*/ 523318 h 3854347"/>
                <a:gd name="connsiteX2" fmla="*/ 10232571 w 12192000"/>
                <a:gd name="connsiteY2" fmla="*/ 102404 h 3854347"/>
                <a:gd name="connsiteX3" fmla="*/ 12105935 w 12192000"/>
                <a:gd name="connsiteY3" fmla="*/ 629681 h 3854347"/>
                <a:gd name="connsiteX4" fmla="*/ 12192000 w 12192000"/>
                <a:gd name="connsiteY4" fmla="*/ 668007 h 3854347"/>
                <a:gd name="connsiteX5" fmla="*/ 12192000 w 12192000"/>
                <a:gd name="connsiteY5" fmla="*/ 3854347 h 3854347"/>
                <a:gd name="connsiteX6" fmla="*/ 0 w 12192000"/>
                <a:gd name="connsiteY6" fmla="*/ 3854347 h 3854347"/>
                <a:gd name="connsiteX7" fmla="*/ 0 w 12192000"/>
                <a:gd name="connsiteY7" fmla="*/ 278191 h 3854347"/>
                <a:gd name="connsiteX8" fmla="*/ 258989 w 12192000"/>
                <a:gd name="connsiteY8" fmla="*/ 383164 h 3854347"/>
                <a:gd name="connsiteX9" fmla="*/ 1596571 w 12192000"/>
                <a:gd name="connsiteY9" fmla="*/ 668461 h 3854347"/>
                <a:gd name="connsiteX10" fmla="*/ 4731657 w 12192000"/>
                <a:gd name="connsiteY10" fmla="*/ 804 h 385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854347">
                  <a:moveTo>
                    <a:pt x="4731657" y="804"/>
                  </a:moveTo>
                  <a:cubicBezTo>
                    <a:pt x="5723468" y="-23386"/>
                    <a:pt x="6630610" y="506385"/>
                    <a:pt x="7547429" y="523318"/>
                  </a:cubicBezTo>
                  <a:cubicBezTo>
                    <a:pt x="8464248" y="540251"/>
                    <a:pt x="9371390" y="39509"/>
                    <a:pt x="10232571" y="102404"/>
                  </a:cubicBezTo>
                  <a:cubicBezTo>
                    <a:pt x="10878457" y="149575"/>
                    <a:pt x="11495768" y="368197"/>
                    <a:pt x="12105935" y="629681"/>
                  </a:cubicBezTo>
                  <a:lnTo>
                    <a:pt x="12192000" y="668007"/>
                  </a:lnTo>
                  <a:lnTo>
                    <a:pt x="12192000" y="3854347"/>
                  </a:lnTo>
                  <a:lnTo>
                    <a:pt x="0" y="3854347"/>
                  </a:lnTo>
                  <a:lnTo>
                    <a:pt x="0" y="278191"/>
                  </a:lnTo>
                  <a:lnTo>
                    <a:pt x="258989" y="383164"/>
                  </a:lnTo>
                  <a:cubicBezTo>
                    <a:pt x="681264" y="541763"/>
                    <a:pt x="1121228" y="652737"/>
                    <a:pt x="1596571" y="668461"/>
                  </a:cubicBezTo>
                  <a:cubicBezTo>
                    <a:pt x="2547257" y="699909"/>
                    <a:pt x="3739847" y="24994"/>
                    <a:pt x="4731657" y="804"/>
                  </a:cubicBezTo>
                  <a:close/>
                </a:path>
              </a:pathLst>
            </a:custGeom>
            <a:gradFill>
              <a:gsLst>
                <a:gs pos="0">
                  <a:schemeClr val="accent1">
                    <a:lumMod val="60000"/>
                    <a:lumOff val="40000"/>
                  </a:schemeClr>
                </a:gs>
                <a:gs pos="100000">
                  <a:schemeClr val="accent1"/>
                </a:gs>
              </a:gsLst>
              <a:lin ang="4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latin typeface="+mj-lt"/>
              </a:endParaRPr>
            </a:p>
          </p:txBody>
        </p:sp>
        <p:sp>
          <p:nvSpPr>
            <p:cNvPr id="120" name="任意多边形: 形状 119">
              <a:extLst>
                <a:ext uri="{FF2B5EF4-FFF2-40B4-BE49-F238E27FC236}">
                  <a16:creationId xmlns:a16="http://schemas.microsoft.com/office/drawing/2014/main" id="{07E10F46-38D0-B132-9DC1-0ED96FADE29C}"/>
                </a:ext>
              </a:extLst>
            </p:cNvPr>
            <p:cNvSpPr/>
            <p:nvPr/>
          </p:nvSpPr>
          <p:spPr>
            <a:xfrm>
              <a:off x="0" y="3632200"/>
              <a:ext cx="12192000" cy="3178175"/>
            </a:xfrm>
            <a:custGeom>
              <a:avLst/>
              <a:gdLst>
                <a:gd name="connsiteX0" fmla="*/ 4731657 w 12192000"/>
                <a:gd name="connsiteY0" fmla="*/ 804 h 3854347"/>
                <a:gd name="connsiteX1" fmla="*/ 7547429 w 12192000"/>
                <a:gd name="connsiteY1" fmla="*/ 523318 h 3854347"/>
                <a:gd name="connsiteX2" fmla="*/ 10232571 w 12192000"/>
                <a:gd name="connsiteY2" fmla="*/ 102404 h 3854347"/>
                <a:gd name="connsiteX3" fmla="*/ 12105935 w 12192000"/>
                <a:gd name="connsiteY3" fmla="*/ 629681 h 3854347"/>
                <a:gd name="connsiteX4" fmla="*/ 12192000 w 12192000"/>
                <a:gd name="connsiteY4" fmla="*/ 668007 h 3854347"/>
                <a:gd name="connsiteX5" fmla="*/ 12192000 w 12192000"/>
                <a:gd name="connsiteY5" fmla="*/ 3854347 h 3854347"/>
                <a:gd name="connsiteX6" fmla="*/ 0 w 12192000"/>
                <a:gd name="connsiteY6" fmla="*/ 3854347 h 3854347"/>
                <a:gd name="connsiteX7" fmla="*/ 0 w 12192000"/>
                <a:gd name="connsiteY7" fmla="*/ 278191 h 3854347"/>
                <a:gd name="connsiteX8" fmla="*/ 258989 w 12192000"/>
                <a:gd name="connsiteY8" fmla="*/ 383164 h 3854347"/>
                <a:gd name="connsiteX9" fmla="*/ 1596571 w 12192000"/>
                <a:gd name="connsiteY9" fmla="*/ 668461 h 3854347"/>
                <a:gd name="connsiteX10" fmla="*/ 4731657 w 12192000"/>
                <a:gd name="connsiteY10" fmla="*/ 804 h 385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854347">
                  <a:moveTo>
                    <a:pt x="4731657" y="804"/>
                  </a:moveTo>
                  <a:cubicBezTo>
                    <a:pt x="5723468" y="-23386"/>
                    <a:pt x="6630610" y="506385"/>
                    <a:pt x="7547429" y="523318"/>
                  </a:cubicBezTo>
                  <a:cubicBezTo>
                    <a:pt x="8464248" y="540251"/>
                    <a:pt x="9371390" y="39509"/>
                    <a:pt x="10232571" y="102404"/>
                  </a:cubicBezTo>
                  <a:cubicBezTo>
                    <a:pt x="10878457" y="149575"/>
                    <a:pt x="11495768" y="368197"/>
                    <a:pt x="12105935" y="629681"/>
                  </a:cubicBezTo>
                  <a:lnTo>
                    <a:pt x="12192000" y="668007"/>
                  </a:lnTo>
                  <a:lnTo>
                    <a:pt x="12192000" y="3854347"/>
                  </a:lnTo>
                  <a:lnTo>
                    <a:pt x="0" y="3854347"/>
                  </a:lnTo>
                  <a:lnTo>
                    <a:pt x="0" y="278191"/>
                  </a:lnTo>
                  <a:lnTo>
                    <a:pt x="258989" y="383164"/>
                  </a:lnTo>
                  <a:cubicBezTo>
                    <a:pt x="681264" y="541763"/>
                    <a:pt x="1121228" y="652737"/>
                    <a:pt x="1596571" y="668461"/>
                  </a:cubicBezTo>
                  <a:cubicBezTo>
                    <a:pt x="2547257" y="699909"/>
                    <a:pt x="3739847" y="24994"/>
                    <a:pt x="4731657" y="804"/>
                  </a:cubicBezTo>
                  <a:close/>
                </a:path>
              </a:pathLst>
            </a:custGeom>
            <a:solidFill>
              <a:schemeClr val="accent1">
                <a:lumMod val="40000"/>
                <a:lumOff val="60000"/>
                <a:alpha val="17000"/>
              </a:schemeClr>
            </a:solidFill>
            <a:ln w="12700" cap="flat" cmpd="sng" algn="ctr">
              <a:noFill/>
              <a:prstDash val="solid"/>
              <a:miter lim="800000"/>
            </a:ln>
            <a:effectLst>
              <a:outerShdw blurRad="228600" dist="88900" dir="2700000" sx="98000" sy="98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grpSp>
          <p:nvGrpSpPr>
            <p:cNvPr id="124" name="组合 123">
              <a:extLst>
                <a:ext uri="{FF2B5EF4-FFF2-40B4-BE49-F238E27FC236}">
                  <a16:creationId xmlns:a16="http://schemas.microsoft.com/office/drawing/2014/main" id="{4F17CB2D-AD67-D6B0-C199-44EF624BA62C}"/>
                </a:ext>
              </a:extLst>
            </p:cNvPr>
            <p:cNvGrpSpPr/>
            <p:nvPr/>
          </p:nvGrpSpPr>
          <p:grpSpPr>
            <a:xfrm flipV="1">
              <a:off x="658813" y="6157761"/>
              <a:ext cx="545783" cy="327327"/>
              <a:chOff x="-2609850" y="-1581150"/>
              <a:chExt cx="545783" cy="350519"/>
            </a:xfrm>
            <a:gradFill>
              <a:gsLst>
                <a:gs pos="33000">
                  <a:srgbClr val="FFFFFF"/>
                </a:gs>
                <a:gs pos="86000">
                  <a:schemeClr val="accent4"/>
                </a:gs>
              </a:gsLst>
              <a:lin ang="2700000" scaled="1"/>
            </a:gradFill>
          </p:grpSpPr>
          <p:sp>
            <p:nvSpPr>
              <p:cNvPr id="125" name="椭圆 124">
                <a:extLst>
                  <a:ext uri="{FF2B5EF4-FFF2-40B4-BE49-F238E27FC236}">
                    <a16:creationId xmlns:a16="http://schemas.microsoft.com/office/drawing/2014/main" id="{B1B7B1C5-7C91-545B-CE10-67F331755198}"/>
                  </a:ext>
                </a:extLst>
              </p:cNvPr>
              <p:cNvSpPr/>
              <p:nvPr/>
            </p:nvSpPr>
            <p:spPr>
              <a:xfrm>
                <a:off x="-2609850"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6" name="椭圆 125">
                <a:extLst>
                  <a:ext uri="{FF2B5EF4-FFF2-40B4-BE49-F238E27FC236}">
                    <a16:creationId xmlns:a16="http://schemas.microsoft.com/office/drawing/2014/main" id="{66CDA269-2D47-659B-8113-38AF514B8269}"/>
                  </a:ext>
                </a:extLst>
              </p:cNvPr>
              <p:cNvSpPr/>
              <p:nvPr/>
            </p:nvSpPr>
            <p:spPr>
              <a:xfrm>
                <a:off x="-2526506"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7" name="椭圆 126">
                <a:extLst>
                  <a:ext uri="{FF2B5EF4-FFF2-40B4-BE49-F238E27FC236}">
                    <a16:creationId xmlns:a16="http://schemas.microsoft.com/office/drawing/2014/main" id="{78B50B44-A48C-30C5-BBA0-880EAC8D7067}"/>
                  </a:ext>
                </a:extLst>
              </p:cNvPr>
              <p:cNvSpPr/>
              <p:nvPr/>
            </p:nvSpPr>
            <p:spPr>
              <a:xfrm>
                <a:off x="-2443162"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8" name="椭圆 127">
                <a:extLst>
                  <a:ext uri="{FF2B5EF4-FFF2-40B4-BE49-F238E27FC236}">
                    <a16:creationId xmlns:a16="http://schemas.microsoft.com/office/drawing/2014/main" id="{621D8353-831C-2DB7-D49E-9D61D35505CB}"/>
                  </a:ext>
                </a:extLst>
              </p:cNvPr>
              <p:cNvSpPr/>
              <p:nvPr/>
            </p:nvSpPr>
            <p:spPr>
              <a:xfrm>
                <a:off x="-2359818"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9" name="椭圆 128">
                <a:extLst>
                  <a:ext uri="{FF2B5EF4-FFF2-40B4-BE49-F238E27FC236}">
                    <a16:creationId xmlns:a16="http://schemas.microsoft.com/office/drawing/2014/main" id="{986F2879-2165-E823-02E4-7B0FAE87FE4A}"/>
                  </a:ext>
                </a:extLst>
              </p:cNvPr>
              <p:cNvSpPr/>
              <p:nvPr/>
            </p:nvSpPr>
            <p:spPr>
              <a:xfrm>
                <a:off x="-2276474"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0" name="椭圆 129">
                <a:extLst>
                  <a:ext uri="{FF2B5EF4-FFF2-40B4-BE49-F238E27FC236}">
                    <a16:creationId xmlns:a16="http://schemas.microsoft.com/office/drawing/2014/main" id="{6043F94B-543C-7CA8-E766-7DA2C325A16B}"/>
                  </a:ext>
                </a:extLst>
              </p:cNvPr>
              <p:cNvSpPr/>
              <p:nvPr/>
            </p:nvSpPr>
            <p:spPr>
              <a:xfrm>
                <a:off x="-2193130"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1" name="椭圆 130">
                <a:extLst>
                  <a:ext uri="{FF2B5EF4-FFF2-40B4-BE49-F238E27FC236}">
                    <a16:creationId xmlns:a16="http://schemas.microsoft.com/office/drawing/2014/main" id="{45A6EBF8-D21F-A8EC-43F5-7EE7E788A145}"/>
                  </a:ext>
                </a:extLst>
              </p:cNvPr>
              <p:cNvSpPr/>
              <p:nvPr/>
            </p:nvSpPr>
            <p:spPr>
              <a:xfrm>
                <a:off x="-2109786" y="-15811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2" name="椭圆 131">
                <a:extLst>
                  <a:ext uri="{FF2B5EF4-FFF2-40B4-BE49-F238E27FC236}">
                    <a16:creationId xmlns:a16="http://schemas.microsoft.com/office/drawing/2014/main" id="{7ACE93FC-DA86-87AB-DCF0-A1A43FAF3B90}"/>
                  </a:ext>
                </a:extLst>
              </p:cNvPr>
              <p:cNvSpPr/>
              <p:nvPr/>
            </p:nvSpPr>
            <p:spPr>
              <a:xfrm>
                <a:off x="-2609850"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3" name="椭圆 132">
                <a:extLst>
                  <a:ext uri="{FF2B5EF4-FFF2-40B4-BE49-F238E27FC236}">
                    <a16:creationId xmlns:a16="http://schemas.microsoft.com/office/drawing/2014/main" id="{98162970-FA8C-4295-BFBF-2F24A681C0D3}"/>
                  </a:ext>
                </a:extLst>
              </p:cNvPr>
              <p:cNvSpPr/>
              <p:nvPr/>
            </p:nvSpPr>
            <p:spPr>
              <a:xfrm>
                <a:off x="-2526506"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4" name="椭圆 133">
                <a:extLst>
                  <a:ext uri="{FF2B5EF4-FFF2-40B4-BE49-F238E27FC236}">
                    <a16:creationId xmlns:a16="http://schemas.microsoft.com/office/drawing/2014/main" id="{983CDB9E-2C36-87FC-661B-ADFEDD85B171}"/>
                  </a:ext>
                </a:extLst>
              </p:cNvPr>
              <p:cNvSpPr/>
              <p:nvPr/>
            </p:nvSpPr>
            <p:spPr>
              <a:xfrm>
                <a:off x="-2443162"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椭圆 134">
                <a:extLst>
                  <a:ext uri="{FF2B5EF4-FFF2-40B4-BE49-F238E27FC236}">
                    <a16:creationId xmlns:a16="http://schemas.microsoft.com/office/drawing/2014/main" id="{5525FC1A-8DDA-D96A-84BA-24B2AAE517F1}"/>
                  </a:ext>
                </a:extLst>
              </p:cNvPr>
              <p:cNvSpPr/>
              <p:nvPr/>
            </p:nvSpPr>
            <p:spPr>
              <a:xfrm>
                <a:off x="-2359818"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椭圆 135">
                <a:extLst>
                  <a:ext uri="{FF2B5EF4-FFF2-40B4-BE49-F238E27FC236}">
                    <a16:creationId xmlns:a16="http://schemas.microsoft.com/office/drawing/2014/main" id="{D4C9177E-BF4D-DBAB-DB4D-77D3D5E14DCB}"/>
                  </a:ext>
                </a:extLst>
              </p:cNvPr>
              <p:cNvSpPr/>
              <p:nvPr/>
            </p:nvSpPr>
            <p:spPr>
              <a:xfrm>
                <a:off x="-2276474"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7" name="椭圆 136">
                <a:extLst>
                  <a:ext uri="{FF2B5EF4-FFF2-40B4-BE49-F238E27FC236}">
                    <a16:creationId xmlns:a16="http://schemas.microsoft.com/office/drawing/2014/main" id="{B630E622-B568-BC61-C440-8D6413EE7A81}"/>
                  </a:ext>
                </a:extLst>
              </p:cNvPr>
              <p:cNvSpPr/>
              <p:nvPr/>
            </p:nvSpPr>
            <p:spPr>
              <a:xfrm>
                <a:off x="-2193130"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8" name="椭圆 137">
                <a:extLst>
                  <a:ext uri="{FF2B5EF4-FFF2-40B4-BE49-F238E27FC236}">
                    <a16:creationId xmlns:a16="http://schemas.microsoft.com/office/drawing/2014/main" id="{E276F567-CB9E-28D8-F2D7-5687BF0FAFEB}"/>
                  </a:ext>
                </a:extLst>
              </p:cNvPr>
              <p:cNvSpPr/>
              <p:nvPr/>
            </p:nvSpPr>
            <p:spPr>
              <a:xfrm>
                <a:off x="-2109786" y="-15049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9" name="椭圆 138">
                <a:extLst>
                  <a:ext uri="{FF2B5EF4-FFF2-40B4-BE49-F238E27FC236}">
                    <a16:creationId xmlns:a16="http://schemas.microsoft.com/office/drawing/2014/main" id="{ACF0DBC0-8B6F-2A0C-5CD0-4891B81F8CDF}"/>
                  </a:ext>
                </a:extLst>
              </p:cNvPr>
              <p:cNvSpPr/>
              <p:nvPr/>
            </p:nvSpPr>
            <p:spPr>
              <a:xfrm>
                <a:off x="-2609850"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0" name="椭圆 139">
                <a:extLst>
                  <a:ext uri="{FF2B5EF4-FFF2-40B4-BE49-F238E27FC236}">
                    <a16:creationId xmlns:a16="http://schemas.microsoft.com/office/drawing/2014/main" id="{6F262E57-C3E1-8EF5-8857-C183FB4107D8}"/>
                  </a:ext>
                </a:extLst>
              </p:cNvPr>
              <p:cNvSpPr/>
              <p:nvPr/>
            </p:nvSpPr>
            <p:spPr>
              <a:xfrm>
                <a:off x="-2526506"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1" name="椭圆 140">
                <a:extLst>
                  <a:ext uri="{FF2B5EF4-FFF2-40B4-BE49-F238E27FC236}">
                    <a16:creationId xmlns:a16="http://schemas.microsoft.com/office/drawing/2014/main" id="{05997A56-50F3-86B7-7EBC-A2D2A55366A0}"/>
                  </a:ext>
                </a:extLst>
              </p:cNvPr>
              <p:cNvSpPr/>
              <p:nvPr/>
            </p:nvSpPr>
            <p:spPr>
              <a:xfrm>
                <a:off x="-2443162"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2" name="椭圆 141">
                <a:extLst>
                  <a:ext uri="{FF2B5EF4-FFF2-40B4-BE49-F238E27FC236}">
                    <a16:creationId xmlns:a16="http://schemas.microsoft.com/office/drawing/2014/main" id="{4E3F9081-C717-33B9-4850-B07C60206156}"/>
                  </a:ext>
                </a:extLst>
              </p:cNvPr>
              <p:cNvSpPr/>
              <p:nvPr/>
            </p:nvSpPr>
            <p:spPr>
              <a:xfrm>
                <a:off x="-2359818"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3" name="椭圆 142">
                <a:extLst>
                  <a:ext uri="{FF2B5EF4-FFF2-40B4-BE49-F238E27FC236}">
                    <a16:creationId xmlns:a16="http://schemas.microsoft.com/office/drawing/2014/main" id="{8BE21947-F183-DD0B-B923-968C7FB81196}"/>
                  </a:ext>
                </a:extLst>
              </p:cNvPr>
              <p:cNvSpPr/>
              <p:nvPr/>
            </p:nvSpPr>
            <p:spPr>
              <a:xfrm>
                <a:off x="-2276474"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4" name="椭圆 143">
                <a:extLst>
                  <a:ext uri="{FF2B5EF4-FFF2-40B4-BE49-F238E27FC236}">
                    <a16:creationId xmlns:a16="http://schemas.microsoft.com/office/drawing/2014/main" id="{50B94040-AB6D-92A5-DF51-BFDDFA628BA8}"/>
                  </a:ext>
                </a:extLst>
              </p:cNvPr>
              <p:cNvSpPr/>
              <p:nvPr/>
            </p:nvSpPr>
            <p:spPr>
              <a:xfrm>
                <a:off x="-2193130"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5" name="椭圆 144">
                <a:extLst>
                  <a:ext uri="{FF2B5EF4-FFF2-40B4-BE49-F238E27FC236}">
                    <a16:creationId xmlns:a16="http://schemas.microsoft.com/office/drawing/2014/main" id="{A672E043-CFF4-977A-F86F-C282576E39FA}"/>
                  </a:ext>
                </a:extLst>
              </p:cNvPr>
              <p:cNvSpPr/>
              <p:nvPr/>
            </p:nvSpPr>
            <p:spPr>
              <a:xfrm>
                <a:off x="-2109786" y="-14287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6" name="椭圆 145">
                <a:extLst>
                  <a:ext uri="{FF2B5EF4-FFF2-40B4-BE49-F238E27FC236}">
                    <a16:creationId xmlns:a16="http://schemas.microsoft.com/office/drawing/2014/main" id="{E25F1BD8-EED0-4CC2-E011-275A4528D687}"/>
                  </a:ext>
                </a:extLst>
              </p:cNvPr>
              <p:cNvSpPr/>
              <p:nvPr/>
            </p:nvSpPr>
            <p:spPr>
              <a:xfrm>
                <a:off x="-2609850"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7" name="椭圆 146">
                <a:extLst>
                  <a:ext uri="{FF2B5EF4-FFF2-40B4-BE49-F238E27FC236}">
                    <a16:creationId xmlns:a16="http://schemas.microsoft.com/office/drawing/2014/main" id="{AB597192-74D9-4973-6B45-3ECB912E918D}"/>
                  </a:ext>
                </a:extLst>
              </p:cNvPr>
              <p:cNvSpPr/>
              <p:nvPr/>
            </p:nvSpPr>
            <p:spPr>
              <a:xfrm>
                <a:off x="-2526506"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8" name="椭圆 147">
                <a:extLst>
                  <a:ext uri="{FF2B5EF4-FFF2-40B4-BE49-F238E27FC236}">
                    <a16:creationId xmlns:a16="http://schemas.microsoft.com/office/drawing/2014/main" id="{8D1118D8-4D30-6CA7-43D8-948EB117CA83}"/>
                  </a:ext>
                </a:extLst>
              </p:cNvPr>
              <p:cNvSpPr/>
              <p:nvPr/>
            </p:nvSpPr>
            <p:spPr>
              <a:xfrm>
                <a:off x="-2443162"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9" name="椭圆 148">
                <a:extLst>
                  <a:ext uri="{FF2B5EF4-FFF2-40B4-BE49-F238E27FC236}">
                    <a16:creationId xmlns:a16="http://schemas.microsoft.com/office/drawing/2014/main" id="{12B6E483-90F0-D25B-4C99-E2BEDE371F2A}"/>
                  </a:ext>
                </a:extLst>
              </p:cNvPr>
              <p:cNvSpPr/>
              <p:nvPr/>
            </p:nvSpPr>
            <p:spPr>
              <a:xfrm>
                <a:off x="-2359818"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0" name="椭圆 149">
                <a:extLst>
                  <a:ext uri="{FF2B5EF4-FFF2-40B4-BE49-F238E27FC236}">
                    <a16:creationId xmlns:a16="http://schemas.microsoft.com/office/drawing/2014/main" id="{03592CF1-B15F-BFC5-B5A0-52E5B802B279}"/>
                  </a:ext>
                </a:extLst>
              </p:cNvPr>
              <p:cNvSpPr/>
              <p:nvPr/>
            </p:nvSpPr>
            <p:spPr>
              <a:xfrm>
                <a:off x="-2276474"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1" name="椭圆 150">
                <a:extLst>
                  <a:ext uri="{FF2B5EF4-FFF2-40B4-BE49-F238E27FC236}">
                    <a16:creationId xmlns:a16="http://schemas.microsoft.com/office/drawing/2014/main" id="{A197B292-47A3-6EB9-3370-6DBD80F0D30B}"/>
                  </a:ext>
                </a:extLst>
              </p:cNvPr>
              <p:cNvSpPr/>
              <p:nvPr/>
            </p:nvSpPr>
            <p:spPr>
              <a:xfrm>
                <a:off x="-2193130"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2" name="椭圆 151">
                <a:extLst>
                  <a:ext uri="{FF2B5EF4-FFF2-40B4-BE49-F238E27FC236}">
                    <a16:creationId xmlns:a16="http://schemas.microsoft.com/office/drawing/2014/main" id="{6587ACE4-0C3B-3263-E4B5-ADC02D2D907D}"/>
                  </a:ext>
                </a:extLst>
              </p:cNvPr>
              <p:cNvSpPr/>
              <p:nvPr/>
            </p:nvSpPr>
            <p:spPr>
              <a:xfrm>
                <a:off x="-2109786" y="-13525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3" name="椭圆 152">
                <a:extLst>
                  <a:ext uri="{FF2B5EF4-FFF2-40B4-BE49-F238E27FC236}">
                    <a16:creationId xmlns:a16="http://schemas.microsoft.com/office/drawing/2014/main" id="{6695B541-2D4E-7242-8F1A-4987E9D36D55}"/>
                  </a:ext>
                </a:extLst>
              </p:cNvPr>
              <p:cNvSpPr/>
              <p:nvPr/>
            </p:nvSpPr>
            <p:spPr>
              <a:xfrm>
                <a:off x="-2609850"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4" name="椭圆 153">
                <a:extLst>
                  <a:ext uri="{FF2B5EF4-FFF2-40B4-BE49-F238E27FC236}">
                    <a16:creationId xmlns:a16="http://schemas.microsoft.com/office/drawing/2014/main" id="{844161D8-7633-CBA2-58DE-05E7F02D68A3}"/>
                  </a:ext>
                </a:extLst>
              </p:cNvPr>
              <p:cNvSpPr/>
              <p:nvPr/>
            </p:nvSpPr>
            <p:spPr>
              <a:xfrm>
                <a:off x="-2526506"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椭圆 154">
                <a:extLst>
                  <a:ext uri="{FF2B5EF4-FFF2-40B4-BE49-F238E27FC236}">
                    <a16:creationId xmlns:a16="http://schemas.microsoft.com/office/drawing/2014/main" id="{AFD0F5A7-677E-E075-EBDB-B7B1FF2E50BE}"/>
                  </a:ext>
                </a:extLst>
              </p:cNvPr>
              <p:cNvSpPr/>
              <p:nvPr/>
            </p:nvSpPr>
            <p:spPr>
              <a:xfrm>
                <a:off x="-2443162"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椭圆 155">
                <a:extLst>
                  <a:ext uri="{FF2B5EF4-FFF2-40B4-BE49-F238E27FC236}">
                    <a16:creationId xmlns:a16="http://schemas.microsoft.com/office/drawing/2014/main" id="{3718DA0C-33F2-F8B4-052C-30B5EFD74A10}"/>
                  </a:ext>
                </a:extLst>
              </p:cNvPr>
              <p:cNvSpPr/>
              <p:nvPr/>
            </p:nvSpPr>
            <p:spPr>
              <a:xfrm>
                <a:off x="-2359818"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椭圆 156">
                <a:extLst>
                  <a:ext uri="{FF2B5EF4-FFF2-40B4-BE49-F238E27FC236}">
                    <a16:creationId xmlns:a16="http://schemas.microsoft.com/office/drawing/2014/main" id="{27E16BA6-4631-1ECF-C8EC-CAF0ACEAB95C}"/>
                  </a:ext>
                </a:extLst>
              </p:cNvPr>
              <p:cNvSpPr/>
              <p:nvPr/>
            </p:nvSpPr>
            <p:spPr>
              <a:xfrm>
                <a:off x="-2276474"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椭圆 157">
                <a:extLst>
                  <a:ext uri="{FF2B5EF4-FFF2-40B4-BE49-F238E27FC236}">
                    <a16:creationId xmlns:a16="http://schemas.microsoft.com/office/drawing/2014/main" id="{16CF797A-4435-B0AE-2A43-F0BBDD685588}"/>
                  </a:ext>
                </a:extLst>
              </p:cNvPr>
              <p:cNvSpPr/>
              <p:nvPr/>
            </p:nvSpPr>
            <p:spPr>
              <a:xfrm>
                <a:off x="-2193130"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椭圆 158">
                <a:extLst>
                  <a:ext uri="{FF2B5EF4-FFF2-40B4-BE49-F238E27FC236}">
                    <a16:creationId xmlns:a16="http://schemas.microsoft.com/office/drawing/2014/main" id="{3C8E2E22-427A-A011-CFBB-526D40924B5E}"/>
                  </a:ext>
                </a:extLst>
              </p:cNvPr>
              <p:cNvSpPr/>
              <p:nvPr/>
            </p:nvSpPr>
            <p:spPr>
              <a:xfrm>
                <a:off x="-2109786" y="-12763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6" name="组合 5">
            <a:extLst>
              <a:ext uri="{FF2B5EF4-FFF2-40B4-BE49-F238E27FC236}">
                <a16:creationId xmlns:a16="http://schemas.microsoft.com/office/drawing/2014/main" id="{20D873B8-0A56-D55B-051F-EEB3A8B5A317}"/>
              </a:ext>
            </a:extLst>
          </p:cNvPr>
          <p:cNvGrpSpPr/>
          <p:nvPr/>
        </p:nvGrpSpPr>
        <p:grpSpPr>
          <a:xfrm>
            <a:off x="6437314" y="705123"/>
            <a:ext cx="4291858" cy="5574276"/>
            <a:chOff x="8083120" y="1663398"/>
            <a:chExt cx="3105151" cy="4178906"/>
          </a:xfrm>
        </p:grpSpPr>
        <p:grpSp>
          <p:nvGrpSpPr>
            <p:cNvPr id="123" name="组合 122">
              <a:extLst>
                <a:ext uri="{FF2B5EF4-FFF2-40B4-BE49-F238E27FC236}">
                  <a16:creationId xmlns:a16="http://schemas.microsoft.com/office/drawing/2014/main" id="{77FCF014-92E3-351E-9509-47F189EDD124}"/>
                </a:ext>
              </a:extLst>
            </p:cNvPr>
            <p:cNvGrpSpPr/>
            <p:nvPr/>
          </p:nvGrpSpPr>
          <p:grpSpPr>
            <a:xfrm>
              <a:off x="8083120" y="1663398"/>
              <a:ext cx="3105150" cy="4178906"/>
              <a:chOff x="8054545" y="1339548"/>
              <a:chExt cx="3105150" cy="4178906"/>
            </a:xfrm>
          </p:grpSpPr>
          <p:sp>
            <p:nvSpPr>
              <p:cNvPr id="100" name="矩形: 圆角 99">
                <a:extLst>
                  <a:ext uri="{FF2B5EF4-FFF2-40B4-BE49-F238E27FC236}">
                    <a16:creationId xmlns:a16="http://schemas.microsoft.com/office/drawing/2014/main" id="{E1F93D26-BE85-7505-CCF4-4F33761DA955}"/>
                  </a:ext>
                </a:extLst>
              </p:cNvPr>
              <p:cNvSpPr/>
              <p:nvPr/>
            </p:nvSpPr>
            <p:spPr>
              <a:xfrm>
                <a:off x="8054545" y="1339548"/>
                <a:ext cx="3105150" cy="4178906"/>
              </a:xfrm>
              <a:prstGeom prst="roundRect">
                <a:avLst>
                  <a:gd name="adj" fmla="val 6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2" name="矩形: 圆顶角 101">
                <a:extLst>
                  <a:ext uri="{FF2B5EF4-FFF2-40B4-BE49-F238E27FC236}">
                    <a16:creationId xmlns:a16="http://schemas.microsoft.com/office/drawing/2014/main" id="{C3AFCDE9-B250-8A49-F2F5-3AA41208A0B4}"/>
                  </a:ext>
                </a:extLst>
              </p:cNvPr>
              <p:cNvSpPr/>
              <p:nvPr/>
            </p:nvSpPr>
            <p:spPr>
              <a:xfrm>
                <a:off x="8054545" y="1356964"/>
                <a:ext cx="3105150" cy="949327"/>
              </a:xfrm>
              <a:prstGeom prst="round2SameRect">
                <a:avLst>
                  <a:gd name="adj1" fmla="val 14700"/>
                  <a:gd name="adj2" fmla="val 0"/>
                </a:avLst>
              </a:prstGeom>
              <a:gradFill>
                <a:gsLst>
                  <a:gs pos="0">
                    <a:schemeClr val="accent1">
                      <a:lumMod val="60000"/>
                      <a:lumOff val="40000"/>
                    </a:schemeClr>
                  </a:gs>
                  <a:gs pos="100000">
                    <a:schemeClr val="accent1"/>
                  </a:gs>
                </a:gsLst>
                <a:lin ang="4200000" scaled="0"/>
              </a:gradFill>
              <a:ln>
                <a:noFill/>
              </a:ln>
              <a:effectLst>
                <a:outerShdw dist="38100" dir="5400000" algn="t" rotWithShape="0">
                  <a:schemeClr val="accent2">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latin typeface="+mj-lt"/>
                </a:endParaRPr>
              </a:p>
            </p:txBody>
          </p:sp>
        </p:grpSp>
        <p:sp>
          <p:nvSpPr>
            <p:cNvPr id="101" name="文本框 100">
              <a:extLst>
                <a:ext uri="{FF2B5EF4-FFF2-40B4-BE49-F238E27FC236}">
                  <a16:creationId xmlns:a16="http://schemas.microsoft.com/office/drawing/2014/main" id="{29E01B71-0724-366B-2D1A-6D390DF8413A}"/>
                </a:ext>
              </a:extLst>
            </p:cNvPr>
            <p:cNvSpPr txBox="1"/>
            <p:nvPr/>
          </p:nvSpPr>
          <p:spPr>
            <a:xfrm>
              <a:off x="8293013" y="3306631"/>
              <a:ext cx="2895258" cy="2059596"/>
            </a:xfrm>
            <a:prstGeom prst="rect">
              <a:avLst/>
            </a:prstGeom>
            <a:noFill/>
            <a:ln>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sz="2800" dirty="0"/>
            </a:p>
          </p:txBody>
        </p:sp>
      </p:grpSp>
      <p:grpSp>
        <p:nvGrpSpPr>
          <p:cNvPr id="121" name="组合 120">
            <a:extLst>
              <a:ext uri="{FF2B5EF4-FFF2-40B4-BE49-F238E27FC236}">
                <a16:creationId xmlns:a16="http://schemas.microsoft.com/office/drawing/2014/main" id="{3E46E660-0A56-619F-200A-C4B5B5F1EBD6}"/>
              </a:ext>
            </a:extLst>
          </p:cNvPr>
          <p:cNvGrpSpPr/>
          <p:nvPr/>
        </p:nvGrpSpPr>
        <p:grpSpPr>
          <a:xfrm>
            <a:off x="988924" y="705123"/>
            <a:ext cx="4335681" cy="5577473"/>
            <a:chOff x="1022780" y="1339548"/>
            <a:chExt cx="3114675" cy="4178906"/>
          </a:xfrm>
        </p:grpSpPr>
        <p:sp>
          <p:nvSpPr>
            <p:cNvPr id="104" name="矩形: 圆角 103">
              <a:extLst>
                <a:ext uri="{FF2B5EF4-FFF2-40B4-BE49-F238E27FC236}">
                  <a16:creationId xmlns:a16="http://schemas.microsoft.com/office/drawing/2014/main" id="{F159FD6F-0F88-CFF8-604C-93B9548BC529}"/>
                </a:ext>
              </a:extLst>
            </p:cNvPr>
            <p:cNvSpPr/>
            <p:nvPr/>
          </p:nvSpPr>
          <p:spPr>
            <a:xfrm>
              <a:off x="1032305" y="1339548"/>
              <a:ext cx="3105150" cy="4178906"/>
            </a:xfrm>
            <a:prstGeom prst="roundRect">
              <a:avLst>
                <a:gd name="adj" fmla="val 6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06" name="矩形: 圆顶角 105">
              <a:extLst>
                <a:ext uri="{FF2B5EF4-FFF2-40B4-BE49-F238E27FC236}">
                  <a16:creationId xmlns:a16="http://schemas.microsoft.com/office/drawing/2014/main" id="{62BA5A3E-4E75-705C-1F7E-B78269355C83}"/>
                </a:ext>
              </a:extLst>
            </p:cNvPr>
            <p:cNvSpPr/>
            <p:nvPr/>
          </p:nvSpPr>
          <p:spPr>
            <a:xfrm>
              <a:off x="1022780" y="1368122"/>
              <a:ext cx="3105150" cy="949289"/>
            </a:xfrm>
            <a:prstGeom prst="round2SameRect">
              <a:avLst>
                <a:gd name="adj1" fmla="val 17378"/>
                <a:gd name="adj2" fmla="val 0"/>
              </a:avLst>
            </a:prstGeom>
            <a:gradFill>
              <a:gsLst>
                <a:gs pos="0">
                  <a:schemeClr val="accent1">
                    <a:lumMod val="60000"/>
                    <a:lumOff val="40000"/>
                  </a:schemeClr>
                </a:gs>
                <a:gs pos="100000">
                  <a:schemeClr val="accent1"/>
                </a:gs>
              </a:gsLst>
              <a:lin ang="4200000" scaled="0"/>
            </a:gradFill>
            <a:ln>
              <a:noFill/>
            </a:ln>
            <a:effectLst>
              <a:outerShdw dist="38100" dir="5400000" algn="t" rotWithShape="0">
                <a:schemeClr val="accent2">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latin typeface="+mj-lt"/>
              </a:endParaRPr>
            </a:p>
          </p:txBody>
        </p:sp>
      </p:grpSp>
      <p:sp>
        <p:nvSpPr>
          <p:cNvPr id="8" name="文本框 7">
            <a:extLst>
              <a:ext uri="{FF2B5EF4-FFF2-40B4-BE49-F238E27FC236}">
                <a16:creationId xmlns:a16="http://schemas.microsoft.com/office/drawing/2014/main" id="{1AAA1170-05A8-C23F-F8E5-67BC391266DF}"/>
              </a:ext>
            </a:extLst>
          </p:cNvPr>
          <p:cNvSpPr txBox="1"/>
          <p:nvPr/>
        </p:nvSpPr>
        <p:spPr>
          <a:xfrm>
            <a:off x="1162515" y="3510429"/>
            <a:ext cx="4198208" cy="2585323"/>
          </a:xfrm>
          <a:prstGeom prst="rect">
            <a:avLst/>
          </a:prstGeom>
          <a:noFill/>
        </p:spPr>
        <p:txBody>
          <a:bodyPr wrap="square">
            <a:spAutoFit/>
          </a:bodyPr>
          <a:lstStyle/>
          <a:p>
            <a:r>
              <a:rPr lang="zh-CN" altLang="en-US" dirty="0"/>
              <a:t>In most people‘s eyes she was nothing more than a common criminal.  在多数人的眼里她只不过是个普通的罪犯。</a:t>
            </a:r>
            <a:endParaRPr lang="en-US" altLang="zh-CN" dirty="0"/>
          </a:p>
          <a:p>
            <a:endParaRPr lang="en-US" altLang="zh-CN" dirty="0"/>
          </a:p>
          <a:p>
            <a:r>
              <a:rPr lang="zh-CN" altLang="en-US" dirty="0"/>
              <a:t>His landlady had treated him like a dangerous criminal, a pariah.  </a:t>
            </a:r>
            <a:endParaRPr lang="en-US" altLang="zh-CN" dirty="0"/>
          </a:p>
          <a:p>
            <a:r>
              <a:rPr lang="zh-CN" altLang="en-US" dirty="0"/>
              <a:t>房东太太对待他就像对待危险的罪犯、对待社会弃儿一样。</a:t>
            </a:r>
          </a:p>
        </p:txBody>
      </p:sp>
      <p:sp>
        <p:nvSpPr>
          <p:cNvPr id="9" name="文本框 8">
            <a:extLst>
              <a:ext uri="{FF2B5EF4-FFF2-40B4-BE49-F238E27FC236}">
                <a16:creationId xmlns:a16="http://schemas.microsoft.com/office/drawing/2014/main" id="{71754CF9-5E7F-AF23-FDA3-04DE89A76515}"/>
              </a:ext>
            </a:extLst>
          </p:cNvPr>
          <p:cNvSpPr txBox="1"/>
          <p:nvPr/>
        </p:nvSpPr>
        <p:spPr>
          <a:xfrm>
            <a:off x="1274759" y="2277252"/>
            <a:ext cx="3317133" cy="923330"/>
          </a:xfrm>
          <a:prstGeom prst="rect">
            <a:avLst/>
          </a:prstGeom>
          <a:noFill/>
        </p:spPr>
        <p:txBody>
          <a:bodyPr wrap="square" rtlCol="0">
            <a:spAutoFit/>
          </a:bodyPr>
          <a:lstStyle/>
          <a:p>
            <a:r>
              <a:rPr lang="en-US" altLang="zh-CN" dirty="0"/>
              <a:t>adj.</a:t>
            </a:r>
            <a:r>
              <a:rPr lang="zh-CN" altLang="en-US" dirty="0"/>
              <a:t>刑事的；犯罪的；刑法的；犯法的；涉及犯罪的；不道德的；道德上错误的</a:t>
            </a:r>
          </a:p>
        </p:txBody>
      </p:sp>
      <p:sp>
        <p:nvSpPr>
          <p:cNvPr id="12" name="文本框 11">
            <a:extLst>
              <a:ext uri="{FF2B5EF4-FFF2-40B4-BE49-F238E27FC236}">
                <a16:creationId xmlns:a16="http://schemas.microsoft.com/office/drawing/2014/main" id="{E8207B9E-5119-A3C9-5572-4E813981B88D}"/>
              </a:ext>
            </a:extLst>
          </p:cNvPr>
          <p:cNvSpPr txBox="1"/>
          <p:nvPr/>
        </p:nvSpPr>
        <p:spPr>
          <a:xfrm>
            <a:off x="1274759" y="1014765"/>
            <a:ext cx="6206246" cy="646331"/>
          </a:xfrm>
          <a:prstGeom prst="rect">
            <a:avLst/>
          </a:prstGeom>
          <a:noFill/>
        </p:spPr>
        <p:txBody>
          <a:bodyPr wrap="square">
            <a:spAutoFit/>
          </a:bodyPr>
          <a:lstStyle/>
          <a:p>
            <a:r>
              <a:rPr lang="zh-CN" altLang="en-US" sz="3600" dirty="0">
                <a:hlinkClick r:id="rId2" action="ppaction://hlinksldjump"/>
              </a:rPr>
              <a:t>criminal</a:t>
            </a:r>
            <a:endParaRPr lang="zh-CN" altLang="en-US" sz="3600" dirty="0"/>
          </a:p>
        </p:txBody>
      </p:sp>
      <p:sp>
        <p:nvSpPr>
          <p:cNvPr id="14" name="文本框 13">
            <a:extLst>
              <a:ext uri="{FF2B5EF4-FFF2-40B4-BE49-F238E27FC236}">
                <a16:creationId xmlns:a16="http://schemas.microsoft.com/office/drawing/2014/main" id="{041C4D04-1472-40CD-F3A3-3163119CA55F}"/>
              </a:ext>
            </a:extLst>
          </p:cNvPr>
          <p:cNvSpPr txBox="1"/>
          <p:nvPr/>
        </p:nvSpPr>
        <p:spPr>
          <a:xfrm>
            <a:off x="6590210" y="4471166"/>
            <a:ext cx="4088014" cy="1477328"/>
          </a:xfrm>
          <a:prstGeom prst="rect">
            <a:avLst/>
          </a:prstGeom>
          <a:noFill/>
        </p:spPr>
        <p:txBody>
          <a:bodyPr wrap="square">
            <a:spAutoFit/>
          </a:bodyPr>
          <a:lstStyle/>
          <a:p>
            <a:r>
              <a:rPr lang="zh-CN" altLang="en-US" dirty="0"/>
              <a:t>Although St Lucia trades on its relatively unsophisticated image, it is not bereft of celebrity glamour. </a:t>
            </a:r>
            <a:endParaRPr lang="en-US" altLang="zh-CN" dirty="0"/>
          </a:p>
          <a:p>
            <a:r>
              <a:rPr lang="zh-CN" altLang="en-US" dirty="0"/>
              <a:t> 尽管圣卢西亚利用了其相对朴素的形象，但它并没有丧失其名人魅力。</a:t>
            </a:r>
            <a:endParaRPr lang="en-US" altLang="zh-CN" dirty="0"/>
          </a:p>
        </p:txBody>
      </p:sp>
      <p:sp>
        <p:nvSpPr>
          <p:cNvPr id="15" name="文本框 14">
            <a:extLst>
              <a:ext uri="{FF2B5EF4-FFF2-40B4-BE49-F238E27FC236}">
                <a16:creationId xmlns:a16="http://schemas.microsoft.com/office/drawing/2014/main" id="{E336481A-E10C-0FB8-2AA9-C6E635256ADE}"/>
              </a:ext>
            </a:extLst>
          </p:cNvPr>
          <p:cNvSpPr txBox="1"/>
          <p:nvPr/>
        </p:nvSpPr>
        <p:spPr>
          <a:xfrm>
            <a:off x="6484138" y="3304909"/>
            <a:ext cx="4198208" cy="923330"/>
          </a:xfrm>
          <a:prstGeom prst="rect">
            <a:avLst/>
          </a:prstGeom>
          <a:noFill/>
        </p:spPr>
        <p:txBody>
          <a:bodyPr wrap="square" rtlCol="0">
            <a:spAutoFit/>
          </a:bodyPr>
          <a:lstStyle/>
          <a:p>
            <a:r>
              <a:rPr lang="en-US" altLang="zh-CN" dirty="0"/>
              <a:t>She was quite unsophisticated in the ways of the world. </a:t>
            </a:r>
          </a:p>
          <a:p>
            <a:r>
              <a:rPr lang="en-US" altLang="zh-CN" dirty="0"/>
              <a:t> </a:t>
            </a:r>
            <a:r>
              <a:rPr lang="zh-CN" altLang="en-US" dirty="0"/>
              <a:t>她胸无城府。</a:t>
            </a:r>
          </a:p>
        </p:txBody>
      </p:sp>
      <p:sp>
        <p:nvSpPr>
          <p:cNvPr id="17" name="文本框 16">
            <a:extLst>
              <a:ext uri="{FF2B5EF4-FFF2-40B4-BE49-F238E27FC236}">
                <a16:creationId xmlns:a16="http://schemas.microsoft.com/office/drawing/2014/main" id="{96B83EC6-3CAA-7591-28CF-9477FE30D510}"/>
              </a:ext>
            </a:extLst>
          </p:cNvPr>
          <p:cNvSpPr txBox="1"/>
          <p:nvPr/>
        </p:nvSpPr>
        <p:spPr>
          <a:xfrm flipH="1">
            <a:off x="6535362" y="2277252"/>
            <a:ext cx="3756502" cy="923330"/>
          </a:xfrm>
          <a:prstGeom prst="rect">
            <a:avLst/>
          </a:prstGeom>
          <a:noFill/>
        </p:spPr>
        <p:txBody>
          <a:bodyPr wrap="square" rtlCol="0">
            <a:spAutoFit/>
          </a:bodyPr>
          <a:lstStyle/>
          <a:p>
            <a:r>
              <a:rPr lang="en-US" altLang="zh-CN" dirty="0"/>
              <a:t>adj.</a:t>
            </a:r>
            <a:r>
              <a:rPr lang="zh-CN" altLang="en-US" dirty="0"/>
              <a:t>朴素的；单纯的；简单的；不复杂的；不谙世故的；基本的；涉世不深的；阅历浅的</a:t>
            </a:r>
          </a:p>
        </p:txBody>
      </p:sp>
      <p:sp>
        <p:nvSpPr>
          <p:cNvPr id="19" name="文本框 18">
            <a:extLst>
              <a:ext uri="{FF2B5EF4-FFF2-40B4-BE49-F238E27FC236}">
                <a16:creationId xmlns:a16="http://schemas.microsoft.com/office/drawing/2014/main" id="{660F9325-8872-87BD-99C4-6E8BD94D6595}"/>
              </a:ext>
            </a:extLst>
          </p:cNvPr>
          <p:cNvSpPr txBox="1"/>
          <p:nvPr/>
        </p:nvSpPr>
        <p:spPr>
          <a:xfrm>
            <a:off x="6775311" y="976628"/>
            <a:ext cx="6206246" cy="646331"/>
          </a:xfrm>
          <a:prstGeom prst="rect">
            <a:avLst/>
          </a:prstGeom>
          <a:noFill/>
        </p:spPr>
        <p:txBody>
          <a:bodyPr wrap="square">
            <a:spAutoFit/>
          </a:bodyPr>
          <a:lstStyle/>
          <a:p>
            <a:r>
              <a:rPr lang="en-US" altLang="zh-CN" sz="3600" dirty="0"/>
              <a:t>unsophisticated </a:t>
            </a:r>
            <a:endParaRPr lang="zh-CN" altLang="en-US" sz="3600" dirty="0"/>
          </a:p>
        </p:txBody>
      </p:sp>
    </p:spTree>
    <p:extLst>
      <p:ext uri="{BB962C8B-B14F-4D97-AF65-F5344CB8AC3E}">
        <p14:creationId xmlns:p14="http://schemas.microsoft.com/office/powerpoint/2010/main" val="223859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C6C6A2B-10F2-0386-8DF3-5869002CA31D}"/>
              </a:ext>
            </a:extLst>
          </p:cNvPr>
          <p:cNvCxnSpPr/>
          <p:nvPr/>
        </p:nvCxnSpPr>
        <p:spPr>
          <a:xfrm>
            <a:off x="6045915" y="1643063"/>
            <a:ext cx="0" cy="421957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8" name="等腰三角形 7">
            <a:extLst>
              <a:ext uri="{FF2B5EF4-FFF2-40B4-BE49-F238E27FC236}">
                <a16:creationId xmlns:a16="http://schemas.microsoft.com/office/drawing/2014/main" id="{710FB7E9-9D30-FFCE-7EFA-62A4FA47C61F}"/>
              </a:ext>
            </a:extLst>
          </p:cNvPr>
          <p:cNvSpPr/>
          <p:nvPr/>
        </p:nvSpPr>
        <p:spPr>
          <a:xfrm rot="5400000">
            <a:off x="866625" y="5778744"/>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等腰三角形 8">
            <a:extLst>
              <a:ext uri="{FF2B5EF4-FFF2-40B4-BE49-F238E27FC236}">
                <a16:creationId xmlns:a16="http://schemas.microsoft.com/office/drawing/2014/main" id="{E2F8BF6F-A05E-0606-C193-BAB11332D5B3}"/>
              </a:ext>
            </a:extLst>
          </p:cNvPr>
          <p:cNvSpPr/>
          <p:nvPr/>
        </p:nvSpPr>
        <p:spPr>
          <a:xfrm rot="5400000">
            <a:off x="938631" y="5778744"/>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10" name="组合 9">
            <a:extLst>
              <a:ext uri="{FF2B5EF4-FFF2-40B4-BE49-F238E27FC236}">
                <a16:creationId xmlns:a16="http://schemas.microsoft.com/office/drawing/2014/main" id="{E2494112-1092-A17B-65DE-D39C9A1E162F}"/>
              </a:ext>
            </a:extLst>
          </p:cNvPr>
          <p:cNvGrpSpPr/>
          <p:nvPr/>
        </p:nvGrpSpPr>
        <p:grpSpPr>
          <a:xfrm>
            <a:off x="1086176" y="1355019"/>
            <a:ext cx="3900944" cy="2405544"/>
            <a:chOff x="826631" y="894917"/>
            <a:chExt cx="3900944" cy="2405544"/>
          </a:xfrm>
        </p:grpSpPr>
        <p:cxnSp>
          <p:nvCxnSpPr>
            <p:cNvPr id="19" name="直接连接符 18">
              <a:extLst>
                <a:ext uri="{FF2B5EF4-FFF2-40B4-BE49-F238E27FC236}">
                  <a16:creationId xmlns:a16="http://schemas.microsoft.com/office/drawing/2014/main" id="{C0BD8BD4-7111-EC75-6C94-40B3FF350788}"/>
                </a:ext>
              </a:extLst>
            </p:cNvPr>
            <p:cNvCxnSpPr>
              <a:cxnSpLocks/>
            </p:cNvCxnSpPr>
            <p:nvPr/>
          </p:nvCxnSpPr>
          <p:spPr>
            <a:xfrm>
              <a:off x="1073065" y="894917"/>
              <a:ext cx="288769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71B7553-68F9-342A-A828-C40C06D9FAAF}"/>
                </a:ext>
              </a:extLst>
            </p:cNvPr>
            <p:cNvSpPr/>
            <p:nvPr/>
          </p:nvSpPr>
          <p:spPr>
            <a:xfrm>
              <a:off x="826631" y="2696770"/>
              <a:ext cx="3900944" cy="603691"/>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sz="3600" dirty="0"/>
            </a:p>
          </p:txBody>
        </p:sp>
      </p:grpSp>
      <p:grpSp>
        <p:nvGrpSpPr>
          <p:cNvPr id="11" name="组合 10">
            <a:extLst>
              <a:ext uri="{FF2B5EF4-FFF2-40B4-BE49-F238E27FC236}">
                <a16:creationId xmlns:a16="http://schemas.microsoft.com/office/drawing/2014/main" id="{2B208030-FC8E-9DA2-48E8-4DA0CC7F0E54}"/>
              </a:ext>
            </a:extLst>
          </p:cNvPr>
          <p:cNvGrpSpPr/>
          <p:nvPr/>
        </p:nvGrpSpPr>
        <p:grpSpPr>
          <a:xfrm>
            <a:off x="7155121" y="1355019"/>
            <a:ext cx="4225298" cy="4093723"/>
            <a:chOff x="747821" y="1149958"/>
            <a:chExt cx="4225298" cy="4093723"/>
          </a:xfrm>
        </p:grpSpPr>
        <p:cxnSp>
          <p:nvCxnSpPr>
            <p:cNvPr id="15" name="直接连接符 14">
              <a:extLst>
                <a:ext uri="{FF2B5EF4-FFF2-40B4-BE49-F238E27FC236}">
                  <a16:creationId xmlns:a16="http://schemas.microsoft.com/office/drawing/2014/main" id="{81D64E7F-E745-C142-D2F0-12F2C41D6261}"/>
                </a:ext>
              </a:extLst>
            </p:cNvPr>
            <p:cNvCxnSpPr/>
            <p:nvPr/>
          </p:nvCxnSpPr>
          <p:spPr>
            <a:xfrm>
              <a:off x="1319499" y="1149958"/>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D2DA3D8-DD3B-328D-DBD7-A36232C81857}"/>
                </a:ext>
              </a:extLst>
            </p:cNvPr>
            <p:cNvSpPr txBox="1"/>
            <p:nvPr/>
          </p:nvSpPr>
          <p:spPr>
            <a:xfrm>
              <a:off x="747821" y="1807345"/>
              <a:ext cx="3759469" cy="830997"/>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300" dirty="0">
                  <a:latin typeface="+mj-ea"/>
                  <a:ea typeface="+mj-ea"/>
                  <a:cs typeface="+mn-ea"/>
                  <a:sym typeface="+mn-lt"/>
                </a:rPr>
                <a:t>n.</a:t>
              </a:r>
              <a:r>
                <a:rPr lang="zh-CN" altLang="en-US" spc="300" dirty="0">
                  <a:latin typeface="+mj-ea"/>
                  <a:ea typeface="+mj-ea"/>
                  <a:cs typeface="+mn-ea"/>
                  <a:sym typeface="+mn-lt"/>
                </a:rPr>
                <a:t>草图；素描；速写；小品；概述；幽默短剧；简报</a:t>
              </a:r>
              <a:r>
                <a:rPr lang="en-US" altLang="zh-CN" spc="300" dirty="0">
                  <a:latin typeface="+mj-ea"/>
                  <a:ea typeface="+mj-ea"/>
                  <a:cs typeface="+mn-ea"/>
                  <a:sym typeface="+mn-lt"/>
                </a:rPr>
                <a:t>v.</a:t>
              </a:r>
              <a:r>
                <a:rPr lang="zh-CN" altLang="en-US" spc="300" dirty="0">
                  <a:latin typeface="+mj-ea"/>
                  <a:ea typeface="+mj-ea"/>
                  <a:cs typeface="+mn-ea"/>
                  <a:sym typeface="+mn-lt"/>
                </a:rPr>
                <a:t>概述；简述；画素描；画速写</a:t>
              </a:r>
            </a:p>
          </p:txBody>
        </p:sp>
        <p:sp>
          <p:nvSpPr>
            <p:cNvPr id="17" name="矩形 16">
              <a:extLst>
                <a:ext uri="{FF2B5EF4-FFF2-40B4-BE49-F238E27FC236}">
                  <a16:creationId xmlns:a16="http://schemas.microsoft.com/office/drawing/2014/main" id="{360AEF3F-7594-88AF-DAB5-E487CE5B3635}"/>
                </a:ext>
              </a:extLst>
            </p:cNvPr>
            <p:cNvSpPr/>
            <p:nvPr/>
          </p:nvSpPr>
          <p:spPr>
            <a:xfrm>
              <a:off x="816239" y="3059493"/>
              <a:ext cx="4156880" cy="2184188"/>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t>I always sketch with pen and paper.  </a:t>
              </a:r>
              <a:r>
                <a:rPr lang="zh-CN" altLang="en-US" sz="2000" dirty="0"/>
                <a:t>我总是用钢笔和纸画素描。</a:t>
              </a:r>
              <a:endParaRPr lang="en-US" altLang="zh-CN" sz="2000" dirty="0"/>
            </a:p>
            <a:p>
              <a:pPr>
                <a:lnSpc>
                  <a:spcPct val="120000"/>
                </a:lnSpc>
              </a:pPr>
              <a:endParaRPr lang="en-US" altLang="zh-CN" sz="2000" dirty="0"/>
            </a:p>
            <a:p>
              <a:pPr>
                <a:lnSpc>
                  <a:spcPct val="120000"/>
                </a:lnSpc>
              </a:pPr>
              <a:r>
                <a:rPr lang="en-US" altLang="zh-CN" sz="2000" dirty="0"/>
                <a:t>He stood at gaze when I drew the sketch.</a:t>
              </a:r>
            </a:p>
            <a:p>
              <a:pPr>
                <a:lnSpc>
                  <a:spcPct val="120000"/>
                </a:lnSpc>
              </a:pPr>
              <a:r>
                <a:rPr lang="en-US" altLang="zh-CN" sz="2000" dirty="0"/>
                <a:t> </a:t>
              </a:r>
              <a:r>
                <a:rPr lang="zh-CN" altLang="en-US" sz="2000" dirty="0"/>
                <a:t>当我画这幅素描时，他站在那里凝视。</a:t>
              </a:r>
              <a:endParaRPr lang="zh-CN" altLang="en-US" sz="3600" dirty="0">
                <a:sym typeface="+mn-lt"/>
              </a:endParaRPr>
            </a:p>
          </p:txBody>
        </p:sp>
      </p:grpSp>
      <p:sp>
        <p:nvSpPr>
          <p:cNvPr id="12" name="等腰三角形 11">
            <a:extLst>
              <a:ext uri="{FF2B5EF4-FFF2-40B4-BE49-F238E27FC236}">
                <a16:creationId xmlns:a16="http://schemas.microsoft.com/office/drawing/2014/main" id="{B5CBE210-B0F8-8FD0-FE14-A55B6D4E4A13}"/>
              </a:ext>
            </a:extLst>
          </p:cNvPr>
          <p:cNvSpPr/>
          <p:nvPr/>
        </p:nvSpPr>
        <p:spPr>
          <a:xfrm rot="5400000">
            <a:off x="7143600" y="5778744"/>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a:extLst>
              <a:ext uri="{FF2B5EF4-FFF2-40B4-BE49-F238E27FC236}">
                <a16:creationId xmlns:a16="http://schemas.microsoft.com/office/drawing/2014/main" id="{0FFDFECE-9D22-DC88-2343-DC27A37B945F}"/>
              </a:ext>
            </a:extLst>
          </p:cNvPr>
          <p:cNvSpPr/>
          <p:nvPr/>
        </p:nvSpPr>
        <p:spPr>
          <a:xfrm rot="5400000">
            <a:off x="7215606" y="5778744"/>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C66304D0-21E7-FDFE-54E8-42AF3D8F981C}"/>
              </a:ext>
            </a:extLst>
          </p:cNvPr>
          <p:cNvSpPr txBox="1"/>
          <p:nvPr/>
        </p:nvSpPr>
        <p:spPr>
          <a:xfrm>
            <a:off x="713361" y="2125152"/>
            <a:ext cx="6096000" cy="923330"/>
          </a:xfrm>
          <a:prstGeom prst="rect">
            <a:avLst/>
          </a:prstGeom>
          <a:noFill/>
        </p:spPr>
        <p:txBody>
          <a:bodyPr wrap="square">
            <a:spAutoFit/>
          </a:bodyPr>
          <a:lstStyle/>
          <a:p>
            <a:r>
              <a:rPr lang="zh-CN" altLang="en-US" dirty="0"/>
              <a:t>adj.实用的；作用的；职能的；</a:t>
            </a:r>
            <a:endParaRPr lang="en-US" altLang="zh-CN" dirty="0"/>
          </a:p>
          <a:p>
            <a:r>
              <a:rPr lang="zh-CN" altLang="en-US" dirty="0"/>
              <a:t>(能)起作用的，工作的，运转的；</a:t>
            </a:r>
            <a:endParaRPr lang="en-US" altLang="zh-CN" dirty="0"/>
          </a:p>
          <a:p>
            <a:r>
              <a:rPr lang="zh-CN" altLang="en-US" dirty="0"/>
              <a:t>机能的；功能的</a:t>
            </a:r>
          </a:p>
        </p:txBody>
      </p:sp>
      <p:sp>
        <p:nvSpPr>
          <p:cNvPr id="22" name="文本框 21">
            <a:extLst>
              <a:ext uri="{FF2B5EF4-FFF2-40B4-BE49-F238E27FC236}">
                <a16:creationId xmlns:a16="http://schemas.microsoft.com/office/drawing/2014/main" id="{1541E17C-C74A-7C0E-E8E4-0AAE54BE2E52}"/>
              </a:ext>
            </a:extLst>
          </p:cNvPr>
          <p:cNvSpPr txBox="1"/>
          <p:nvPr/>
        </p:nvSpPr>
        <p:spPr>
          <a:xfrm>
            <a:off x="635540" y="3301398"/>
            <a:ext cx="6096000" cy="2308324"/>
          </a:xfrm>
          <a:prstGeom prst="rect">
            <a:avLst/>
          </a:prstGeom>
          <a:noFill/>
        </p:spPr>
        <p:txBody>
          <a:bodyPr wrap="square">
            <a:spAutoFit/>
          </a:bodyPr>
          <a:lstStyle/>
          <a:p>
            <a:r>
              <a:rPr lang="en-US" altLang="zh-CN" dirty="0"/>
              <a:t>The second, choice the most functional knowledge;</a:t>
            </a:r>
          </a:p>
          <a:p>
            <a:r>
              <a:rPr lang="en-US" altLang="zh-CN" dirty="0"/>
              <a:t>  </a:t>
            </a:r>
            <a:r>
              <a:rPr lang="zh-CN" altLang="en-US" dirty="0"/>
              <a:t>选择最实用的知识</a:t>
            </a:r>
            <a:endParaRPr lang="en-US" altLang="zh-CN" dirty="0"/>
          </a:p>
          <a:p>
            <a:endParaRPr lang="en-US" altLang="zh-CN" dirty="0"/>
          </a:p>
          <a:p>
            <a:r>
              <a:rPr lang="en-US" altLang="zh-CN" dirty="0"/>
              <a:t>This highly functional walking style allows penguins</a:t>
            </a:r>
          </a:p>
          <a:p>
            <a:r>
              <a:rPr lang="en-US" altLang="zh-CN" dirty="0"/>
              <a:t> to save roughly eighty percent of the mechanical</a:t>
            </a:r>
          </a:p>
          <a:p>
            <a:r>
              <a:rPr lang="en-US" altLang="zh-CN" dirty="0"/>
              <a:t> energy they use while walking.</a:t>
            </a:r>
          </a:p>
          <a:p>
            <a:r>
              <a:rPr lang="en-US" altLang="zh-CN" dirty="0"/>
              <a:t>  </a:t>
            </a:r>
            <a:r>
              <a:rPr lang="zh-CN" altLang="en-US" dirty="0"/>
              <a:t>这种相当实用的行走方式让企鹅在行走中节省了</a:t>
            </a:r>
            <a:endParaRPr lang="en-US" altLang="zh-CN" dirty="0"/>
          </a:p>
          <a:p>
            <a:r>
              <a:rPr lang="zh-CN" altLang="en-US" dirty="0"/>
              <a:t>大约</a:t>
            </a:r>
            <a:r>
              <a:rPr lang="en-US" altLang="zh-CN" dirty="0"/>
              <a:t>80%</a:t>
            </a:r>
            <a:r>
              <a:rPr lang="zh-CN" altLang="en-US" dirty="0"/>
              <a:t>机械能</a:t>
            </a:r>
          </a:p>
        </p:txBody>
      </p:sp>
      <p:sp>
        <p:nvSpPr>
          <p:cNvPr id="23" name="文本框 22">
            <a:extLst>
              <a:ext uri="{FF2B5EF4-FFF2-40B4-BE49-F238E27FC236}">
                <a16:creationId xmlns:a16="http://schemas.microsoft.com/office/drawing/2014/main" id="{33BB511D-79F2-F4D5-3F29-8AE01625852C}"/>
              </a:ext>
            </a:extLst>
          </p:cNvPr>
          <p:cNvSpPr txBox="1"/>
          <p:nvPr/>
        </p:nvSpPr>
        <p:spPr>
          <a:xfrm flipH="1">
            <a:off x="1772801" y="708688"/>
            <a:ext cx="2373219" cy="646331"/>
          </a:xfrm>
          <a:prstGeom prst="rect">
            <a:avLst/>
          </a:prstGeom>
          <a:noFill/>
        </p:spPr>
        <p:txBody>
          <a:bodyPr wrap="square" rtlCol="0">
            <a:spAutoFit/>
          </a:bodyPr>
          <a:lstStyle/>
          <a:p>
            <a:r>
              <a:rPr lang="en-US" altLang="zh-CN" sz="3600" dirty="0"/>
              <a:t>functional</a:t>
            </a:r>
            <a:endParaRPr lang="zh-CN" altLang="en-US" sz="3600" dirty="0"/>
          </a:p>
        </p:txBody>
      </p:sp>
      <p:sp>
        <p:nvSpPr>
          <p:cNvPr id="24" name="文本框 23">
            <a:extLst>
              <a:ext uri="{FF2B5EF4-FFF2-40B4-BE49-F238E27FC236}">
                <a16:creationId xmlns:a16="http://schemas.microsoft.com/office/drawing/2014/main" id="{B982211A-4264-CE88-FE2F-79CFAFF5E9A1}"/>
              </a:ext>
            </a:extLst>
          </p:cNvPr>
          <p:cNvSpPr txBox="1"/>
          <p:nvPr/>
        </p:nvSpPr>
        <p:spPr>
          <a:xfrm>
            <a:off x="8313817" y="708688"/>
            <a:ext cx="1518364" cy="646331"/>
          </a:xfrm>
          <a:prstGeom prst="rect">
            <a:avLst/>
          </a:prstGeom>
          <a:noFill/>
        </p:spPr>
        <p:txBody>
          <a:bodyPr wrap="none" rtlCol="0">
            <a:spAutoFit/>
          </a:bodyPr>
          <a:lstStyle/>
          <a:p>
            <a:r>
              <a:rPr lang="en-US" altLang="zh-CN" sz="3600" dirty="0"/>
              <a:t>sketch</a:t>
            </a:r>
            <a:endParaRPr lang="zh-CN" altLang="en-US" sz="3600" dirty="0"/>
          </a:p>
        </p:txBody>
      </p:sp>
    </p:spTree>
    <p:extLst>
      <p:ext uri="{BB962C8B-B14F-4D97-AF65-F5344CB8AC3E}">
        <p14:creationId xmlns:p14="http://schemas.microsoft.com/office/powerpoint/2010/main" val="2186421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9d08784-4360-46bd-b022-aeb40ac025a7"/>
  <p:tag name="COMMONDATA" val="eyJoZGlkIjoiMzk4YmE1NGQ5MWJiMDYzZDdlY2E4ZmRhNzRlNDdiOGMifQ=="/>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PLUS 主题">
  <a:themeElements>
    <a:clrScheme name="自定义 2">
      <a:dk1>
        <a:srgbClr val="2F2F2F"/>
      </a:dk1>
      <a:lt1>
        <a:srgbClr val="FFFFFF"/>
      </a:lt1>
      <a:dk2>
        <a:srgbClr val="778495"/>
      </a:dk2>
      <a:lt2>
        <a:srgbClr val="F0F0F0"/>
      </a:lt2>
      <a:accent1>
        <a:srgbClr val="28CB94"/>
      </a:accent1>
      <a:accent2>
        <a:srgbClr val="FFAE86"/>
      </a:accent2>
      <a:accent3>
        <a:srgbClr val="D5F5EA"/>
      </a:accent3>
      <a:accent4>
        <a:srgbClr val="6DDBB6"/>
      </a:accent4>
      <a:accent5>
        <a:srgbClr val="CC0000"/>
      </a:accent5>
      <a:accent6>
        <a:srgbClr val="2CB3FF"/>
      </a:accent6>
      <a:hlink>
        <a:srgbClr val="0563C1"/>
      </a:hlink>
      <a:folHlink>
        <a:srgbClr val="954F71"/>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7934b4b-eba6-486d-bfc1-4b8e3fe39092" xsi:nil="true"/>
    <_ip_UnifiedCompliancePolicyProperties xmlns="http://schemas.microsoft.com/sharepoint/v3"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6ADA8D-A9FF-4A58-ACD2-FA45CF7E1559}">
  <ds:schemaRefs>
    <ds:schemaRef ds:uri="http://schemas.microsoft.com/office/2006/documentManagement/types"/>
    <ds:schemaRef ds:uri="http://purl.org/dc/terms/"/>
    <ds:schemaRef ds:uri="http://purl.org/dc/dcmitype/"/>
    <ds:schemaRef ds:uri="97934b4b-eba6-486d-bfc1-4b8e3fe39092"/>
    <ds:schemaRef ds:uri="http://purl.org/dc/elements/1.1/"/>
    <ds:schemaRef ds:uri="http://schemas.openxmlformats.org/package/2006/metadata/core-properties"/>
    <ds:schemaRef ds:uri="http://schemas.microsoft.com/sharepoint/v3"/>
    <ds:schemaRef ds:uri="http://www.w3.org/XML/1998/namespace"/>
    <ds:schemaRef ds:uri="http://schemas.microsoft.com/office/infopath/2007/PartnerControls"/>
    <ds:schemaRef ds:uri="0a5c0dea-e5d7-4228-9256-3793bb42faa5"/>
    <ds:schemaRef ds:uri="http://schemas.microsoft.com/office/2006/metadata/properties"/>
  </ds:schemaRefs>
</ds:datastoreItem>
</file>

<file path=customXml/itemProps2.xml><?xml version="1.0" encoding="utf-8"?>
<ds:datastoreItem xmlns:ds="http://schemas.openxmlformats.org/officeDocument/2006/customXml" ds:itemID="{09A4740B-81C9-4D24-9AE0-62FD16E25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D08B39-B616-4354-8880-C56B893ADAF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7617</TotalTime>
  <Words>798</Words>
  <Application>Microsoft Office PowerPoint</Application>
  <PresentationFormat>宽屏</PresentationFormat>
  <Paragraphs>68</Paragraphs>
  <Slides>8</Slides>
  <Notes>1</Notes>
  <HiddenSlides>5</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微软雅黑</vt:lpstr>
      <vt:lpstr>Arial</vt:lpstr>
      <vt:lpstr>OfficePLUS 主题</vt:lpstr>
      <vt:lpstr>PowerPoint 演示文稿</vt:lpstr>
      <vt:lpstr>PowerPoint 演示文稿</vt:lpstr>
      <vt:lpstr>PowerPoint 演示文稿</vt:lpstr>
      <vt:lpstr>PowerPoint 演示文稿</vt:lpstr>
      <vt:lpstr>PowerPoint 演示文稿</vt:lpstr>
      <vt:lpstr>TWO</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资源设计规范</dc:title>
  <dc:creator>Lee shize</dc:creator>
  <cp:lastModifiedBy>yi qian</cp:lastModifiedBy>
  <cp:revision>191</cp:revision>
  <dcterms:created xsi:type="dcterms:W3CDTF">2022-09-02T07:40:00Z</dcterms:created>
  <dcterms:modified xsi:type="dcterms:W3CDTF">2024-03-23T07:55:50Z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05EF24878A2042EAAF78085FBB546229</vt:lpwstr>
  </property>
  <property fmtid="{D5CDD505-2E9C-101B-9397-08002B2CF9AE}" pid="3" name="KSOProductBuildVer">
    <vt:lpwstr>2052-11.1.0.12763</vt:lpwstr>
  </property>
  <property fmtid="{D5CDD505-2E9C-101B-9397-08002B2CF9AE}" pid="4" name="ContentTypeId">
    <vt:lpwstr>0x010100D1443A8EF62DE444B1FF07917E22EF72</vt:lpwstr>
  </property>
  <property fmtid="{D5CDD505-2E9C-101B-9397-08002B2CF9AE}" pid="5" name="MediaServiceImageTags">
    <vt:lpwstr/>
  </property>
</Properties>
</file>