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76" r:id="rId5"/>
    <p:sldId id="382" r:id="rId6"/>
    <p:sldId id="361" r:id="rId7"/>
    <p:sldId id="371" r:id="rId8"/>
    <p:sldId id="380" r:id="rId9"/>
    <p:sldId id="381" r:id="rId10"/>
    <p:sldId id="385" r:id="rId11"/>
    <p:sldId id="384" r:id="rId12"/>
    <p:sldId id="375" r:id="rId13"/>
    <p:sldId id="3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85" autoAdjust="0"/>
  </p:normalViewPr>
  <p:slideViewPr>
    <p:cSldViewPr snapToGrid="0">
      <p:cViewPr varScale="1">
        <p:scale>
          <a:sx n="61" d="100"/>
          <a:sy n="61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commentAuthors" Target="commentAuthors.xml" /><Relationship Id="rId2" Type="http://schemas.openxmlformats.org/officeDocument/2006/relationships/customXml" Target="../customXml/item2.xml" /><Relationship Id="rId16" Type="http://schemas.openxmlformats.org/officeDocument/2006/relationships/handoutMaster" Target="handoutMasters/handoutMaster1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22,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22,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22,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BE78-A7A8-4C99-9294-A2D9F707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39" y="2989779"/>
            <a:ext cx="10810162" cy="386822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SMART WATCH ATTENDANCE SYSTEM</a:t>
            </a:r>
            <a:br>
              <a:rPr lang="en-US" sz="4000" b="1" dirty="0">
                <a:solidFill>
                  <a:srgbClr val="C00000"/>
                </a:solidFill>
              </a:rPr>
            </a:b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BY</a:t>
            </a:r>
            <a:b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LIVINKUMAR.D   </a:t>
            </a:r>
            <a:b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360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MONISHA.R </a:t>
            </a:r>
            <a:br>
              <a:rPr lang="en-US" sz="36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360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SURUTHIKA.S</a:t>
            </a:r>
            <a:br>
              <a:rPr lang="en-US" sz="36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360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 SUSHMA.H</a:t>
            </a:r>
            <a:br>
              <a:rPr lang="en-US" sz="36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360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br>
              <a:rPr lang="en-US" sz="36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5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E3D6-2483-478B-A14E-D1B5E0A9C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4703" y="2383605"/>
            <a:ext cx="5491571" cy="1407560"/>
          </a:xfrm>
        </p:spPr>
        <p:txBody>
          <a:bodyPr/>
          <a:lstStyle/>
          <a:p>
            <a:r>
              <a:rPr lang="en-US" sz="8000" dirty="0">
                <a:solidFill>
                  <a:schemeClr val="accent3">
                    <a:lumMod val="75000"/>
                  </a:schemeClr>
                </a:solidFill>
              </a:rPr>
              <a:t>THANK YOU</a:t>
            </a:r>
            <a:endParaRPr lang="en-IN" sz="8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D8963-5C14-4A63-B278-803AD88FE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flipV="1">
            <a:off x="297949" y="6550853"/>
            <a:ext cx="413213" cy="4571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4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723B-27A6-4AF6-A401-C8E0B4A6F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595" y="967667"/>
            <a:ext cx="3142695" cy="887767"/>
          </a:xfrm>
        </p:spPr>
        <p:txBody>
          <a:bodyPr/>
          <a:lstStyle/>
          <a:p>
            <a:r>
              <a:rPr lang="en-US" sz="2400" dirty="0"/>
              <a:t> PROBLEM FACED: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F1167-E76C-4E7D-A30F-27B0040918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2595" y="2281561"/>
            <a:ext cx="8636030" cy="22105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Delhi government announced the suspension of biometric attendance in its offices via a written letter due to spread of covid.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Maharishi Valmiki Hospital in the Capital City of India suspended biometric attendance announcing it as a “precautionary measure on account of coronavirus scare.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 the need of smart attendance system is required.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22" y="922329"/>
            <a:ext cx="5734974" cy="1048513"/>
          </a:xfrm>
        </p:spPr>
        <p:txBody>
          <a:bodyPr>
            <a:normAutofit/>
          </a:bodyPr>
          <a:lstStyle/>
          <a:p>
            <a:r>
              <a:rPr lang="en-US" dirty="0"/>
              <a:t>SOLUTION: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8167955" y="1613043"/>
            <a:ext cx="3638783" cy="38117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COMPONENTS USED: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Fingerprint  sensor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IR transmitter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IR receiver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Arduino based program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RTC  module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Database programming</a:t>
            </a:r>
          </a:p>
          <a:p>
            <a:r>
              <a:rPr lang="en-US" dirty="0"/>
              <a:t>													 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A765D7-3145-4410-9A91-FE99AEDF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041864"/>
            <a:ext cx="7051070" cy="32314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Common fingerprint system is avoided. Instead of common fingerprint system, we can use individual  fingerprint system.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We provide the smart wrist watch for each workers which contains an IR transmitter and fingerprint scanner.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IR receiver is fitted inside a entrance of the campus.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IR transmitter and IR receiver is to make sure that the person is in the campus.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Fingerprint scanner is to find whether right individual is giving the attendance.</a:t>
            </a:r>
            <a:endParaRPr lang="en-IN" sz="2000" b="1" dirty="0"/>
          </a:p>
          <a:p>
            <a:endParaRPr lang="en-IN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31A5D54-19A4-48C6-A3A0-4EFDA8777D43}"/>
              </a:ext>
            </a:extLst>
          </p:cNvPr>
          <p:cNvSpPr>
            <a:spLocks noGrp="1"/>
          </p:cNvSpPr>
          <p:nvPr/>
        </p:nvSpPr>
        <p:spPr>
          <a:xfrm>
            <a:off x="3048000" y="-22543"/>
            <a:ext cx="6096000" cy="6903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41F0-3684-49EB-A710-B66E8A6D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6" y="154327"/>
            <a:ext cx="7132320" cy="677666"/>
          </a:xfrm>
        </p:spPr>
        <p:txBody>
          <a:bodyPr/>
          <a:lstStyle/>
          <a:p>
            <a:r>
              <a:rPr lang="en-US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lang="en-IN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LOW OF 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E92AB-A6EE-45A8-B885-B9F786902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949"/>
            <a:ext cx="5897366" cy="5923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52F177-9CAC-43F5-BE45-538D660E6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80" y="934948"/>
            <a:ext cx="6181619" cy="574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3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DEEFB3-2215-48C9-9699-262695039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6164" y="239697"/>
            <a:ext cx="8822461" cy="807868"/>
          </a:xfrm>
        </p:spPr>
        <p:txBody>
          <a:bodyPr/>
          <a:lstStyle/>
          <a:p>
            <a:r>
              <a:rPr lang="en-US" sz="2800" dirty="0"/>
              <a:t>IR TRANSMITTER AND IR RECEIVER</a:t>
            </a:r>
            <a:endParaRPr lang="en-I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2D5CA9-6917-45BF-8942-2D0D2B1AA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6164" y="1171853"/>
            <a:ext cx="8822462" cy="318708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IR transmitter is fitted in the watch and IR receiver is fitted in the device which is present inside the entrance of the campus.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RF transmitter is fitted with a button. When the button is pressed, binary code associated with the button gets generated.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Binary code is modulated in order to prevent the change of IR  to sunlight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We  can make the IR transmitter and IR receiver to work in a range of 5 meters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3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C41616-979F-4962-82F2-89C880A6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398" y="133165"/>
            <a:ext cx="6764785" cy="861134"/>
          </a:xfrm>
        </p:spPr>
        <p:txBody>
          <a:bodyPr/>
          <a:lstStyle/>
          <a:p>
            <a:r>
              <a:rPr lang="en-IN" sz="28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CAPACITIVE  FINGERPRINT SENSOR</a:t>
            </a:r>
            <a:br>
              <a:rPr lang="en-IN" sz="28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endParaRPr lang="en-IN" sz="28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747B1F-3B6B-4CBC-B8BA-8EB0934A56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5445" y="1091952"/>
            <a:ext cx="9383697" cy="335576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effectLst/>
                <a:latin typeface="Franklin Gothic Medium" panose="020B0603020102020204" pitchFamily="34" charset="0"/>
              </a:rPr>
              <a:t>Capacitive scanners make use of pixel array of capacitors instead of visible light, to produce the image of fingerprints 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effectLst/>
                <a:latin typeface="Franklin Gothic Medium" panose="020B0603020102020204" pitchFamily="34" charset="0"/>
              </a:rPr>
              <a:t>An array of tiny capacitors is placed just below the scanning surface to collect fingerprint details.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effectLst/>
                <a:latin typeface="Franklin Gothic Medium" panose="020B0603020102020204" pitchFamily="34" charset="0"/>
              </a:rPr>
              <a:t>When fingertip touches the scanning surface, charge of capacitors changes which are located just below the friction ridges.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effectLst/>
                <a:latin typeface="Franklin Gothic Medium" panose="020B0603020102020204" pitchFamily="34" charset="0"/>
              </a:rPr>
              <a:t>This difference of charge beneath the friction ridges and valleys is tracked by an op-amp integrator circuit, which can then be recorded by an analogue-to-digital converter.</a:t>
            </a:r>
            <a:br>
              <a:rPr lang="en-US" sz="2400" dirty="0">
                <a:solidFill>
                  <a:srgbClr val="222222"/>
                </a:solidFill>
                <a:effectLst/>
                <a:latin typeface="Franklin Gothic Medium" panose="020B0603020102020204" pitchFamily="34" charset="0"/>
              </a:rPr>
            </a:br>
            <a:br>
              <a:rPr lang="en-US" sz="2000" b="1" i="1" dirty="0">
                <a:solidFill>
                  <a:srgbClr val="222222"/>
                </a:solidFill>
                <a:effectLst/>
                <a:latin typeface="Franklin Gothic Medium" panose="020B0603020102020204" pitchFamily="34" charset="0"/>
              </a:rPr>
            </a:br>
            <a:endParaRPr lang="en-US" sz="2000" b="1" i="1" dirty="0">
              <a:solidFill>
                <a:srgbClr val="222222"/>
              </a:solidFill>
              <a:effectLst/>
              <a:latin typeface="Franklin Gothic Medium" panose="020B06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65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2BA4-777D-4092-86AC-A2C21A84E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9899"/>
            <a:ext cx="5134252" cy="1083076"/>
          </a:xfrm>
        </p:spPr>
        <p:txBody>
          <a:bodyPr/>
          <a:lstStyle/>
          <a:p>
            <a:r>
              <a:rPr lang="en-US" sz="3200" dirty="0"/>
              <a:t>IR TRANSMITTER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D0A7-4FE7-4CE7-80D4-41B4F497A5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2920" y="1251751"/>
            <a:ext cx="7135705" cy="55263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CFC0B-C74D-48C2-AFB6-9E3FA3585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38" y="1162975"/>
            <a:ext cx="7237987" cy="63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8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9C0E-8C62-403D-B7E6-ACC623B3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420" y="0"/>
            <a:ext cx="7970206" cy="69245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 IR RECEIVER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79C3D-7B88-46C3-A8D4-BCA1E707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681"/>
            <a:ext cx="5655728" cy="6396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DF0B0-3373-42ED-9D8B-C386E0ED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31" y="603680"/>
            <a:ext cx="6533965" cy="63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6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B2E9-EF3D-4727-9D25-A8D3A35A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77402"/>
            <a:ext cx="11077290" cy="548906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 DETAILS IN DATABASE: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create table students(name </a:t>
            </a:r>
            <a:r>
              <a:rPr lang="en-US" b="1" dirty="0" err="1"/>
              <a:t>char,rollno</a:t>
            </a:r>
            <a:r>
              <a:rPr lang="en-US" b="1" dirty="0"/>
              <a:t> </a:t>
            </a:r>
            <a:r>
              <a:rPr lang="en-US" b="1" dirty="0" err="1"/>
              <a:t>int,dept</a:t>
            </a:r>
            <a:r>
              <a:rPr lang="en-US" b="1" dirty="0"/>
              <a:t> </a:t>
            </a:r>
            <a:r>
              <a:rPr lang="en-US" b="1" dirty="0" err="1"/>
              <a:t>char,Ircode</a:t>
            </a:r>
            <a:r>
              <a:rPr lang="en-US" b="1" dirty="0"/>
              <a:t> varchar(10));</a:t>
            </a:r>
            <a:br>
              <a:rPr lang="en-US" b="1" dirty="0"/>
            </a:br>
            <a:r>
              <a:rPr lang="en-US" b="1" dirty="0"/>
              <a:t> insert into students values(‘SUSHMA’,123,’eee’,’0x1FE48B7’);-</a:t>
            </a:r>
            <a:br>
              <a:rPr lang="en-US" b="1" dirty="0"/>
            </a:br>
            <a:r>
              <a:rPr lang="en-US" b="1" dirty="0"/>
              <a:t> insert into students values(‘MONISHA’,456,’eee’,’0x1FE58A7’);</a:t>
            </a:r>
            <a:br>
              <a:rPr lang="en-US" b="1" dirty="0"/>
            </a:br>
            <a:r>
              <a:rPr lang="en-US" b="1" dirty="0"/>
              <a:t> insert into students values(‘LIVIN’,789,’eee’,’0x1FE40BF’);</a:t>
            </a:r>
            <a:br>
              <a:rPr lang="en-US" b="1" dirty="0"/>
            </a:br>
            <a:r>
              <a:rPr lang="en-US" b="1" dirty="0"/>
              <a:t> select * from students;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836785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SIH -EEE</Template>
  <TotalTime>216</TotalTime>
  <Words>462</Words>
  <Application>Microsoft Office PowerPoint</Application>
  <PresentationFormat>Widescreen</PresentationFormat>
  <Paragraphs>35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Theme1</vt:lpstr>
      <vt:lpstr>SMART WATCH ATTENDANCE SYSTEM                                                             BY                                                              LIVINKUMAR.D                                                                 MONISHA.R                                                               SURUTHIKA.S                                                               SUSHMA.H    </vt:lpstr>
      <vt:lpstr> PROBLEM FACED:</vt:lpstr>
      <vt:lpstr>SOLUTION: </vt:lpstr>
      <vt:lpstr>FLOW OF WORKING</vt:lpstr>
      <vt:lpstr>IR TRANSMITTER AND IR RECEIVER</vt:lpstr>
      <vt:lpstr>CAPACITIVE  FINGERPRINT SENSOR </vt:lpstr>
      <vt:lpstr>IR TRANSMITTER</vt:lpstr>
      <vt:lpstr>  IR RECEIVER</vt:lpstr>
      <vt:lpstr> DETAILS IN DATABASE:     create table students(name char,rollno int,dept char,Ircode varchar(10));  insert into students values(‘SUSHMA’,123,’eee’,’0x1FE48B7’);-  insert into students values(‘MONISHA’,456,’eee’,’0x1FE58A7’);  insert into students values(‘LIVIN’,789,’eee’,’0x1FE40BF’);  select * from students;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 SYSTEM                                                             BY                                                               MONISHA.R                                                               SUSHMA.H</dc:title>
  <dc:creator>SUSHMA H</dc:creator>
  <cp:lastModifiedBy>monisharamesh125@gmail.com</cp:lastModifiedBy>
  <cp:revision>10</cp:revision>
  <dcterms:created xsi:type="dcterms:W3CDTF">2022-03-30T14:58:30Z</dcterms:created>
  <dcterms:modified xsi:type="dcterms:W3CDTF">2022-04-22T17:57:11Z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