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09" r:id="rId3"/>
    <p:sldId id="414" r:id="rId4"/>
    <p:sldId id="415" r:id="rId5"/>
    <p:sldId id="41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F142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spc="150" baseline="0"/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pc="150" baseline="0"/>
            </a:lvl2pPr>
            <a:lvl3pPr marL="1143000" indent="-228600" eaLnBrk="1" fontAlgn="auto" latinLnBrk="0" hangingPunct="1">
              <a:lnSpc>
                <a:spcPct val="120000"/>
              </a:lnSpc>
              <a:defRPr spc="150" baseline="0"/>
            </a:lvl3pPr>
            <a:lvl4pPr marL="1600200" indent="-228600" eaLnBrk="1" fontAlgn="auto" latinLnBrk="0" hangingPunct="1">
              <a:lnSpc>
                <a:spcPct val="120000"/>
              </a:lnSpc>
              <a:defRPr sz="1400" spc="150" baseline="0"/>
            </a:lvl4pPr>
            <a:lvl5pPr marL="2057400" indent="-228600" eaLnBrk="1" fontAlgn="auto" latinLnBrk="0" hangingPunct="1">
              <a:lnSpc>
                <a:spcPct val="120000"/>
              </a:lnSpc>
              <a:defRPr sz="1400" spc="15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</a:defRPr>
            </a:lvl3pPr>
            <a:lvl4pPr eaLnBrk="1" fontAlgn="auto" latinLnBrk="0" hangingPunct="1">
              <a:defRPr sz="1400" u="none" strike="noStrike" kern="1200" cap="none" spc="150" normalizeH="0">
                <a:uFillTx/>
              </a:defRPr>
            </a:lvl4pPr>
            <a:lvl5pPr eaLnBrk="1" fontAlgn="auto" latinLnBrk="0" hangingPunct="1">
              <a:defRPr sz="1400" u="none" strike="noStrike" kern="1200" cap="none" spc="150" normalizeH="0">
                <a:uFillTx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spc="300" baseline="0"/>
            </a:lvl1pPr>
            <a:lvl2pPr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spc="300" baseline="0"/>
            </a:lvl2pPr>
            <a:lvl3pPr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spc="300" baseline="0"/>
            </a:lvl3pPr>
            <a:lvl4pPr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sz="1400" spc="300" baseline="0"/>
            </a:lvl4pPr>
            <a:lvl5pPr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sz="1400" spc="3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</a:rPr>
              <a:t>You don't know</a:t>
            </a:r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h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r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o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t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l</a:t>
            </a:r>
            <a:r>
              <a:rPr lang="zh-CN" altLang="en-US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e</a:t>
            </a: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&amp;</a:t>
            </a:r>
            <a:r>
              <a:rPr lang="en-US" altLang="zh-CN" sz="400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 D</a:t>
            </a:r>
            <a:r>
              <a:rPr lang="en-US" altLang="zh-CN" sz="4000">
                <a:solidFill>
                  <a:schemeClr val="bg1"/>
                </a:solidFill>
                <a:latin typeface="+mn-ea"/>
                <a:ea typeface="+mn-ea"/>
              </a:rPr>
              <a:t>ebounce</a:t>
            </a:r>
            <a:endParaRPr lang="en-US" altLang="zh-CN" sz="40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61005" y="1659890"/>
            <a:ext cx="6390640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没有用过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hrottle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&amp; debounce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只用过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hrottle 或者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debounce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分不清他们的区别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应用场景用错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408500"/>
            <a:ext cx="10969200" cy="705600"/>
          </a:xfrm>
        </p:spPr>
        <p:txBody>
          <a:bodyPr/>
          <a:p>
            <a:pPr algn="ctr"/>
            <a:r>
              <a:rPr lang="zh-CN" altLang="en-US"/>
              <a:t>场景一</a:t>
            </a: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4014470" y="2971800"/>
            <a:ext cx="828675" cy="2876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7675" y="2854325"/>
            <a:ext cx="8750300" cy="1149985"/>
          </a:xfrm>
        </p:spPr>
        <p:txBody>
          <a:bodyPr/>
          <a:p>
            <a:pPr marL="0" indent="0" algn="ctr">
              <a:buNone/>
            </a:pPr>
            <a:r>
              <a:rPr lang="zh-CN" altLang="en-US">
                <a:solidFill>
                  <a:schemeClr val="bg1"/>
                </a:solidFill>
                <a:latin typeface="+mn-lt"/>
                <a:cs typeface="+mn-lt"/>
              </a:rPr>
              <a:t>有一个   搜索  ，每次点击都会发送一次</a:t>
            </a:r>
            <a:r>
              <a:rPr lang="en-US" altLang="zh-CN">
                <a:solidFill>
                  <a:schemeClr val="bg1"/>
                </a:solidFill>
                <a:latin typeface="+mn-lt"/>
                <a:cs typeface="+mn-lt"/>
              </a:rPr>
              <a:t>AJAX</a:t>
            </a:r>
            <a:r>
              <a:rPr>
                <a:solidFill>
                  <a:schemeClr val="bg1"/>
                </a:solidFill>
                <a:latin typeface="+mn-lt"/>
                <a:cs typeface="+mn-lt"/>
              </a:rPr>
              <a:t>请求。</a:t>
            </a:r>
            <a:endParaRPr>
              <a:solidFill>
                <a:schemeClr val="bg1"/>
              </a:solidFill>
              <a:latin typeface="+mn-lt"/>
              <a:cs typeface="+mn-lt"/>
            </a:endParaRPr>
          </a:p>
          <a:p>
            <a:pPr marL="0" indent="0" algn="ctr">
              <a:buNone/>
            </a:pPr>
            <a:r>
              <a:rPr>
                <a:solidFill>
                  <a:schemeClr val="bg1"/>
                </a:solidFill>
                <a:latin typeface="+mn-lt"/>
                <a:cs typeface="+mn-lt"/>
              </a:rPr>
              <a:t>如果用户连续大量的点击，必然会发送大量重复的请求，</a:t>
            </a:r>
            <a:r>
              <a:rPr>
                <a:solidFill>
                  <a:srgbClr val="FF0000"/>
                </a:solidFill>
              </a:rPr>
              <a:t>浪费服务器资源</a:t>
            </a:r>
            <a:endParaRPr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1408500"/>
            <a:ext cx="10969200" cy="705600"/>
          </a:xfrm>
        </p:spPr>
        <p:txBody>
          <a:bodyPr/>
          <a:p>
            <a:pPr algn="ctr"/>
            <a:r>
              <a:rPr lang="zh-CN" altLang="en-US"/>
              <a:t>场景二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0850" y="2853690"/>
            <a:ext cx="8750300" cy="1149985"/>
          </a:xfrm>
        </p:spPr>
        <p:txBody>
          <a:bodyPr/>
          <a:p>
            <a:pPr marL="0" indent="0" algn="ctr">
              <a:buNone/>
            </a:pPr>
            <a:r>
              <a:rPr>
                <a:solidFill>
                  <a:schemeClr val="bg1"/>
                </a:solidFill>
                <a:latin typeface="+mn-ea"/>
                <a:ea typeface="+mn-ea"/>
                <a:cs typeface="+mn-ea"/>
              </a:rPr>
              <a:t>页面上有大量的</a:t>
            </a:r>
            <a:r>
              <a:rPr lang="en-US" altLang="zh-CN">
                <a:solidFill>
                  <a:schemeClr val="bg1"/>
                </a:solidFill>
                <a:latin typeface="+mn-ea"/>
                <a:ea typeface="+mn-ea"/>
                <a:cs typeface="+mn-ea"/>
              </a:rPr>
              <a:t>echart</a:t>
            </a:r>
            <a:r>
              <a:rPr>
                <a:solidFill>
                  <a:schemeClr val="bg1"/>
                </a:solidFill>
                <a:latin typeface="+mn-ea"/>
                <a:ea typeface="+mn-ea"/>
                <a:cs typeface="+mn-ea"/>
              </a:rPr>
              <a:t>图标，都监听了</a:t>
            </a:r>
            <a:r>
              <a:rPr lang="en-US" altLang="zh-CN">
                <a:solidFill>
                  <a:schemeClr val="bg1"/>
                </a:solidFill>
                <a:latin typeface="+mn-ea"/>
                <a:ea typeface="+mn-ea"/>
                <a:cs typeface="+mn-ea"/>
              </a:rPr>
              <a:t>resize</a:t>
            </a:r>
            <a:r>
              <a:rPr>
                <a:solidFill>
                  <a:schemeClr val="bg1"/>
                </a:solidFill>
                <a:latin typeface="+mn-ea"/>
                <a:ea typeface="+mn-ea"/>
                <a:cs typeface="+mn-ea"/>
              </a:rPr>
              <a:t>事件，</a:t>
            </a:r>
            <a:endParaRPr>
              <a:solidFill>
                <a:schemeClr val="bg1"/>
              </a:solidFill>
              <a:latin typeface="+mn-ea"/>
              <a:ea typeface="+mn-ea"/>
              <a:cs typeface="+mn-ea"/>
            </a:endParaRPr>
          </a:p>
          <a:p>
            <a:pPr marL="0" indent="0" algn="ctr"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ea typeface="+mn-ea"/>
                <a:cs typeface="+mn-ea"/>
              </a:rPr>
              <a:t>window resize </a:t>
            </a:r>
            <a:r>
              <a:rPr>
                <a:solidFill>
                  <a:schemeClr val="bg1"/>
                </a:solidFill>
                <a:latin typeface="+mn-ea"/>
                <a:ea typeface="+mn-ea"/>
                <a:cs typeface="+mn-ea"/>
              </a:rPr>
              <a:t>的时候频繁触发</a:t>
            </a:r>
            <a:r>
              <a:rPr lang="en-US" altLang="zh-CN"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resize</a:t>
            </a:r>
            <a:r>
              <a:rPr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rPr>
              <a:t>事件导致页面</a:t>
            </a:r>
            <a:r>
              <a:rPr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性能下降</a:t>
            </a:r>
            <a:endParaRPr>
              <a:solidFill>
                <a:srgbClr val="FF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仿宋</vt:lpstr>
      <vt:lpstr>黑体</vt:lpstr>
      <vt:lpstr>楷体</vt:lpstr>
      <vt:lpstr>苹方 常规</vt:lpstr>
      <vt:lpstr>苹方 粗体</vt:lpstr>
      <vt:lpstr>方正粗黑宋简体</vt:lpstr>
      <vt:lpstr>苹方 细体</vt:lpstr>
      <vt:lpstr>苹方 中等</vt:lpstr>
      <vt:lpstr>萍方-繁</vt:lpstr>
      <vt:lpstr>方正汉真广标简体</vt:lpstr>
      <vt:lpstr>等线 Light</vt:lpstr>
      <vt:lpstr>微软雅黑 Light</vt:lpstr>
      <vt:lpstr>新宋体</vt:lpstr>
      <vt:lpstr>.萍方-繁</vt:lpstr>
      <vt:lpstr>Bahnschrift</vt:lpstr>
      <vt:lpstr>Arial Black</vt:lpstr>
      <vt:lpstr>Arvo</vt:lpstr>
      <vt:lpstr>BERNIER Regular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SemiCondensed</vt:lpstr>
      <vt:lpstr>Office 主题​​</vt:lpstr>
      <vt:lpstr>分享知识</vt:lpstr>
      <vt:lpstr>PowerPoint 演示文稿</vt:lpstr>
      <vt:lpstr>PowerPoint 演示文稿</vt:lpstr>
      <vt:lpstr>场景一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Ylimhs</cp:lastModifiedBy>
  <cp:revision>213</cp:revision>
  <dcterms:created xsi:type="dcterms:W3CDTF">2019-06-19T02:08:00Z</dcterms:created>
  <dcterms:modified xsi:type="dcterms:W3CDTF">2021-01-12T16:09:40Z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