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56" r:id="rId4"/>
    <p:sldId id="258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0982-6DAF-49D9-8FA3-D1DF11720F2F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464C-1C3D-46C3-810F-373E0E69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2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0982-6DAF-49D9-8FA3-D1DF11720F2F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464C-1C3D-46C3-810F-373E0E69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2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0982-6DAF-49D9-8FA3-D1DF11720F2F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464C-1C3D-46C3-810F-373E0E69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70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0982-6DAF-49D9-8FA3-D1DF11720F2F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464C-1C3D-46C3-810F-373E0E69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14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0982-6DAF-49D9-8FA3-D1DF11720F2F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464C-1C3D-46C3-810F-373E0E69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52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0982-6DAF-49D9-8FA3-D1DF11720F2F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464C-1C3D-46C3-810F-373E0E69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29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0982-6DAF-49D9-8FA3-D1DF11720F2F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464C-1C3D-46C3-810F-373E0E69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09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0982-6DAF-49D9-8FA3-D1DF11720F2F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464C-1C3D-46C3-810F-373E0E69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14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0982-6DAF-49D9-8FA3-D1DF11720F2F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464C-1C3D-46C3-810F-373E0E69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03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0982-6DAF-49D9-8FA3-D1DF11720F2F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464C-1C3D-46C3-810F-373E0E69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61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0982-6DAF-49D9-8FA3-D1DF11720F2F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464C-1C3D-46C3-810F-373E0E69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0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0982-6DAF-49D9-8FA3-D1DF11720F2F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464C-1C3D-46C3-810F-373E0E69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829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0982-6DAF-49D9-8FA3-D1DF11720F2F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464C-1C3D-46C3-810F-373E0E69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118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0982-6DAF-49D9-8FA3-D1DF11720F2F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464C-1C3D-46C3-810F-373E0E69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49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0982-6DAF-49D9-8FA3-D1DF11720F2F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464C-1C3D-46C3-810F-373E0E69504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57607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0982-6DAF-49D9-8FA3-D1DF11720F2F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464C-1C3D-46C3-810F-373E0E69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649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0982-6DAF-49D9-8FA3-D1DF11720F2F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464C-1C3D-46C3-810F-373E0E69504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16034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0982-6DAF-49D9-8FA3-D1DF11720F2F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464C-1C3D-46C3-810F-373E0E69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035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0982-6DAF-49D9-8FA3-D1DF11720F2F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464C-1C3D-46C3-810F-373E0E69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012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0982-6DAF-49D9-8FA3-D1DF11720F2F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464C-1C3D-46C3-810F-373E0E69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0982-6DAF-49D9-8FA3-D1DF11720F2F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464C-1C3D-46C3-810F-373E0E69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8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0982-6DAF-49D9-8FA3-D1DF11720F2F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464C-1C3D-46C3-810F-373E0E69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0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0982-6DAF-49D9-8FA3-D1DF11720F2F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464C-1C3D-46C3-810F-373E0E69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7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0982-6DAF-49D9-8FA3-D1DF11720F2F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464C-1C3D-46C3-810F-373E0E69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7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0982-6DAF-49D9-8FA3-D1DF11720F2F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464C-1C3D-46C3-810F-373E0E69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9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0982-6DAF-49D9-8FA3-D1DF11720F2F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464C-1C3D-46C3-810F-373E0E69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2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0982-6DAF-49D9-8FA3-D1DF11720F2F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464C-1C3D-46C3-810F-373E0E69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2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F0982-6DAF-49D9-8FA3-D1DF11720F2F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B464C-1C3D-46C3-810F-373E0E69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9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F0982-6DAF-49D9-8FA3-D1DF11720F2F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2B464C-1C3D-46C3-810F-373E0E695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5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3300" y="3573477"/>
            <a:ext cx="54218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Michael Lumpp</a:t>
            </a:r>
          </a:p>
          <a:p>
            <a:r>
              <a:rPr lang="en-US" dirty="0" smtClean="0"/>
              <a:t>Chief Technology Officer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92416" y="1630686"/>
            <a:ext cx="690445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/>
              <a:t>Application Insights</a:t>
            </a:r>
          </a:p>
        </p:txBody>
      </p:sp>
      <p:pic>
        <p:nvPicPr>
          <p:cNvPr id="1026" name="Picture 2" descr="https://media.licdn.com/media/p/3/005/0aa/32a/028234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33" y="5568750"/>
            <a:ext cx="2225500" cy="75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74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7117" y="129090"/>
            <a:ext cx="9144000" cy="931906"/>
          </a:xfrm>
        </p:spPr>
        <p:txBody>
          <a:bodyPr/>
          <a:lstStyle/>
          <a:p>
            <a:r>
              <a:rPr lang="en-US" dirty="0" smtClean="0"/>
              <a:t>Application Insights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211606"/>
            <a:ext cx="11274014" cy="218780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Powerful way to monitor your application’s usage and performance; review requests, server responses, client statistics, diagnose problems/view exceptions, track custom events, tracing, and more!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Simple Configuration – Add directly through VS2015 or via </a:t>
            </a:r>
            <a:r>
              <a:rPr lang="en-US" sz="2800" dirty="0" err="1" smtClean="0"/>
              <a:t>NuGet</a:t>
            </a:r>
            <a:endParaRPr lang="en-US" sz="28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algn="l"/>
            <a:endParaRPr lang="en-US" sz="3200" dirty="0"/>
          </a:p>
        </p:txBody>
      </p:sp>
      <p:pic>
        <p:nvPicPr>
          <p:cNvPr id="2050" name="Picture 2" descr="https://acomdpsstorage.blob.core.windows.net/dpsmedia-prod/azure.microsoft.com/en-us/documentation/articles/app-insights-metrics-explorer/20150619050022/01-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744" y="3119723"/>
            <a:ext cx="6316375" cy="347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45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" y="492689"/>
            <a:ext cx="12009120" cy="165576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Client-side and server-side options available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Libraries for PHP, Java, Swift, Objective-C, Node.js, Ruby, Python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Low Impact - Adds 3-5% overhead in the worst case to your application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&gt; 5% is considered a bug and a ticket is assigned to a developer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algn="l"/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algn="l"/>
            <a:endParaRPr lang="en-US" sz="2800" dirty="0"/>
          </a:p>
        </p:txBody>
      </p:sp>
      <p:pic>
        <p:nvPicPr>
          <p:cNvPr id="4" name="Picture 4" descr="https://acomdpsstorage.blob.core.windows.net/dpsmedia-prod/azure.microsoft.com/en-us/documentation/articles/app-insights-overview-usage/20150617091807/01-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624" y="2700168"/>
            <a:ext cx="6643977" cy="364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21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238" y="236668"/>
            <a:ext cx="11601413" cy="894615"/>
          </a:xfrm>
        </p:spPr>
        <p:txBody>
          <a:bodyPr>
            <a:noAutofit/>
          </a:bodyPr>
          <a:lstStyle/>
          <a:p>
            <a:r>
              <a:rPr lang="en-US" sz="4000" dirty="0" smtClean="0"/>
              <a:t>Track Customized Insights Within Your Application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976" y="1376979"/>
            <a:ext cx="11170024" cy="4799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Events</a:t>
            </a:r>
            <a:r>
              <a:rPr lang="en-US" dirty="0" smtClean="0"/>
              <a:t> – Used to track when something specific in your code takes place. Like all areas of Insights, these can have customized key-value pairs in a properties dictionary attached to the events (Correlation IDs, for example).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Traces</a:t>
            </a:r>
            <a:r>
              <a:rPr lang="en-US" dirty="0" smtClean="0"/>
              <a:t> – Can be used to diagnose problems. Diagnostic data can be put together and inspected later within the portal.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Metrics</a:t>
            </a:r>
            <a:r>
              <a:rPr lang="en-US" dirty="0" smtClean="0"/>
              <a:t> – Measure things on specific intervals, such as CPU </a:t>
            </a:r>
            <a:r>
              <a:rPr lang="en-US" dirty="0"/>
              <a:t>o</a:t>
            </a:r>
            <a:r>
              <a:rPr lang="en-US" dirty="0" smtClean="0"/>
              <a:t>r queue length. By default you can review the values as hourly averages.</a:t>
            </a:r>
          </a:p>
          <a:p>
            <a:endParaRPr lang="en-US" u="sng" dirty="0" smtClean="0"/>
          </a:p>
          <a:p>
            <a:pPr marL="0" indent="0">
              <a:buNone/>
            </a:pPr>
            <a:r>
              <a:rPr lang="en-US" b="1" dirty="0" smtClean="0"/>
              <a:t>Exceptions</a:t>
            </a:r>
            <a:r>
              <a:rPr lang="en-US" dirty="0" smtClean="0"/>
              <a:t> – Can be used to log exceptions within your application. This happens automatically when you add App Insights, however with custom code you can add additional properties/information to a NVP collection.</a:t>
            </a:r>
            <a:endParaRPr lang="en-US" u="sng" dirty="0"/>
          </a:p>
        </p:txBody>
      </p:sp>
      <p:pic>
        <p:nvPicPr>
          <p:cNvPr id="1026" name="Picture 2" descr="http://icons.iconarchive.com/icons/custom-icon-design/mono-general-1/256/even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38" y="1430769"/>
            <a:ext cx="666974" cy="66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dn2.hubspot.net/hubfs/403718/track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80" y="2537078"/>
            <a:ext cx="873096" cy="87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impleicon.com/wp-content/uploads/bar-chart-up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38" y="3755455"/>
            <a:ext cx="655825" cy="65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airsignapp.com/wp-content/uploads/2014/09/Debug-Bug-icon-e141070965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47" y="4906531"/>
            <a:ext cx="808185" cy="80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69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02460" y="777017"/>
            <a:ext cx="5183659" cy="76345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Demonstration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2460" y="2545491"/>
            <a:ext cx="5890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Code </a:t>
            </a:r>
            <a:r>
              <a:rPr lang="en-US" sz="2400" dirty="0" smtClean="0"/>
              <a:t>Tour in Visual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Azure Portal Tour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1748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1737</TotalTime>
  <Words>239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Trebuchet MS</vt:lpstr>
      <vt:lpstr>Wingdings 3</vt:lpstr>
      <vt:lpstr>Office Theme</vt:lpstr>
      <vt:lpstr>Facet</vt:lpstr>
      <vt:lpstr>PowerPoint Presentation</vt:lpstr>
      <vt:lpstr>Application Insights</vt:lpstr>
      <vt:lpstr>PowerPoint Presentation</vt:lpstr>
      <vt:lpstr>Track Customized Insights Within Your Application</vt:lpstr>
      <vt:lpstr>Demonstration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Insights</dc:title>
  <dc:creator>Windows User</dc:creator>
  <cp:lastModifiedBy>Michael Lumpp</cp:lastModifiedBy>
  <cp:revision>22</cp:revision>
  <dcterms:created xsi:type="dcterms:W3CDTF">2015-06-22T19:42:50Z</dcterms:created>
  <dcterms:modified xsi:type="dcterms:W3CDTF">2015-06-24T03:39:32Z</dcterms:modified>
</cp:coreProperties>
</file>