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2688-F2B5-2F48-AAEE-F8377E1DEED7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4E5D-F66D-994B-A542-47F4D419A5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5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0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98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5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1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57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09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64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67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6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9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38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9ACA-43A3-AF47-9701-C3DA5321E843}" type="datetimeFigureOut">
              <a:rPr kumimoji="1" lang="zh-CN" altLang="en-US" smtClean="0"/>
              <a:t>2018/7/11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10E6-8FE8-9F46-80E8-626C0BFA29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ceshidhasldahdlk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3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1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dadadasd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dadasdada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0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DengXian</vt:lpstr>
      <vt:lpstr>DengXian Light</vt:lpstr>
      <vt:lpstr>Office 主题</vt:lpstr>
      <vt:lpstr>ceshidhasldahdlk</vt:lpstr>
      <vt:lpstr>PowerPoint 演示文稿</vt:lpstr>
      <vt:lpstr>dadadasd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ceshidhasldahdlk</dc:title>
  <dc:creator>liyangshuai163@163.com</dc:creator>
  <cp:lastModifiedBy>liyangshuai163@163.com</cp:lastModifiedBy>
  <cp:revision>2</cp:revision>
  <dcterms:created xsi:type="dcterms:W3CDTF">2018-07-11T05:59:15Z</dcterms:created>
  <dcterms:modified xsi:type="dcterms:W3CDTF">2018-07-11T06:00:40Z</dcterms:modified>
</cp:coreProperties>
</file>