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300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D8D7-3062-4125-B905-A57FAF533266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EF3D2324-63D1-47E0-A058-4893E891E7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53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D8D7-3062-4125-B905-A57FAF533266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2324-63D1-47E0-A058-4893E891E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D8D7-3062-4125-B905-A57FAF533266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2324-63D1-47E0-A058-4893E891E7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76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D8D7-3062-4125-B905-A57FAF533266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2324-63D1-47E0-A058-4893E891E7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75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D8D7-3062-4125-B905-A57FAF533266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2324-63D1-47E0-A058-4893E891E7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2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D8D7-3062-4125-B905-A57FAF533266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2324-63D1-47E0-A058-4893E891E7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53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D8D7-3062-4125-B905-A57FAF533266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2324-63D1-47E0-A058-4893E891E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2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D8D7-3062-4125-B905-A57FAF533266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2324-63D1-47E0-A058-4893E891E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82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D8D7-3062-4125-B905-A57FAF533266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2324-63D1-47E0-A058-4893E891E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2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D8D7-3062-4125-B905-A57FAF533266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2324-63D1-47E0-A058-4893E891E7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43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DDE0D8D7-3062-4125-B905-A57FAF533266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2324-63D1-47E0-A058-4893E891E7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1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0D8D7-3062-4125-B905-A57FAF533266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F3D2324-63D1-47E0-A058-4893E891E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35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20190923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XAMPP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82319" y="572135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4050C054 </a:t>
            </a:r>
            <a:r>
              <a:rPr lang="zh-TW" altLang="en-US" dirty="0" smtClean="0"/>
              <a:t>資傳四</a:t>
            </a:r>
            <a:r>
              <a:rPr lang="en-US" altLang="zh-TW" dirty="0" smtClean="0"/>
              <a:t>A</a:t>
            </a:r>
            <a:r>
              <a:rPr lang="zh-TW" altLang="en-US" dirty="0" smtClean="0"/>
              <a:t> 李郁雯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19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571750" y="804863"/>
            <a:ext cx="6572250" cy="1049337"/>
          </a:xfrm>
        </p:spPr>
        <p:txBody>
          <a:bodyPr/>
          <a:lstStyle/>
          <a:p>
            <a:r>
              <a:rPr lang="zh-TW" altLang="en-US" dirty="0" smtClean="0"/>
              <a:t>官網下載</a:t>
            </a:r>
            <a:r>
              <a:rPr lang="en-US" altLang="zh-TW" dirty="0" smtClean="0"/>
              <a:t>XAMPP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53233" y="1708078"/>
            <a:ext cx="7123257" cy="40059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14710" y="3882009"/>
            <a:ext cx="499872" cy="2194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115897" y="3882009"/>
            <a:ext cx="560832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50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469723" y="518472"/>
            <a:ext cx="2008726" cy="865055"/>
          </a:xfrm>
        </p:spPr>
        <p:txBody>
          <a:bodyPr/>
          <a:lstStyle/>
          <a:p>
            <a:r>
              <a:rPr lang="zh-TW" altLang="en-US" dirty="0" smtClean="0"/>
              <a:t>進行安</a:t>
            </a:r>
            <a:r>
              <a:rPr lang="zh-TW" altLang="en-US" dirty="0"/>
              <a:t>裝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53" y="1212549"/>
            <a:ext cx="2724150" cy="230630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43" y="1054831"/>
            <a:ext cx="2843784" cy="2407586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3973566" y="2258624"/>
            <a:ext cx="902208" cy="707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30" y="3886674"/>
            <a:ext cx="2876021" cy="243487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183" y="3793137"/>
            <a:ext cx="2986504" cy="2528415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3973566" y="4750545"/>
            <a:ext cx="902208" cy="707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2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2" y="2598007"/>
            <a:ext cx="3015426" cy="22717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780" y="2214695"/>
            <a:ext cx="4400636" cy="2859096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3458817" y="3427012"/>
            <a:ext cx="803082" cy="67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401048" y="1845363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並將</a:t>
            </a:r>
            <a:r>
              <a:rPr lang="en-US" altLang="zh-TW" dirty="0" smtClean="0"/>
              <a:t>Apache</a:t>
            </a:r>
            <a:r>
              <a:rPr lang="zh-TW" altLang="en-US" dirty="0" smtClean="0"/>
              <a:t>開啟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933" y="2221685"/>
            <a:ext cx="2986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安裝完成選擇語言並按</a:t>
            </a:r>
            <a:r>
              <a:rPr lang="en-US" altLang="zh-TW" dirty="0"/>
              <a:t>save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67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862219" y="460561"/>
            <a:ext cx="6572250" cy="1049337"/>
          </a:xfrm>
        </p:spPr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google chrome</a:t>
            </a:r>
            <a:r>
              <a:rPr lang="zh-TW" altLang="en-US" dirty="0" smtClean="0"/>
              <a:t>打網址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76549" y="385990"/>
            <a:ext cx="201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localhost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296" y="1971563"/>
            <a:ext cx="6817154" cy="396260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085107" y="15098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有此頁面表示成功建立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115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-1" t="-1064" r="70939" b="55844"/>
          <a:stretch/>
        </p:blipFill>
        <p:spPr>
          <a:xfrm>
            <a:off x="67835" y="2170707"/>
            <a:ext cx="3216053" cy="3151746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1347995" y="534877"/>
            <a:ext cx="6572250" cy="8566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開啟</a:t>
            </a:r>
            <a:r>
              <a:rPr lang="en-US" altLang="zh-TW" dirty="0"/>
              <a:t>Notepad++</a:t>
            </a:r>
            <a:r>
              <a:rPr lang="zh-TW" altLang="en-US" dirty="0"/>
              <a:t> 寫一個</a:t>
            </a:r>
            <a:r>
              <a:rPr lang="en-US" altLang="zh-TW" dirty="0" err="1"/>
              <a:t>php</a:t>
            </a:r>
            <a:r>
              <a:rPr lang="zh-TW" altLang="en-US" dirty="0"/>
              <a:t>網</a:t>
            </a:r>
            <a:r>
              <a:rPr lang="zh-TW" altLang="en-US" dirty="0" smtClean="0"/>
              <a:t>頁，</a:t>
            </a:r>
            <a:endParaRPr lang="en-US" altLang="zh-TW" dirty="0" smtClean="0"/>
          </a:p>
          <a:p>
            <a:r>
              <a:rPr lang="zh-TW" altLang="en-US" dirty="0" smtClean="0"/>
              <a:t>並儲存在</a:t>
            </a:r>
            <a:r>
              <a:rPr lang="en-US" altLang="zh-TW" dirty="0" err="1" smtClean="0"/>
              <a:t>Xampp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htdocs</a:t>
            </a:r>
            <a:r>
              <a:rPr lang="zh-TW" altLang="en-US" dirty="0" smtClean="0"/>
              <a:t>的資料夾</a:t>
            </a:r>
            <a:r>
              <a:rPr lang="zh-TW" altLang="en-US" dirty="0"/>
              <a:t>裡面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242" y="2584012"/>
            <a:ext cx="4427055" cy="2465563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3590012" y="3667067"/>
            <a:ext cx="731520" cy="666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510254" y="4222141"/>
            <a:ext cx="310101" cy="159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肘形接點 10"/>
          <p:cNvCxnSpPr/>
          <p:nvPr/>
        </p:nvCxnSpPr>
        <p:spPr>
          <a:xfrm rot="5400000" flipH="1" flipV="1">
            <a:off x="4885555" y="4542704"/>
            <a:ext cx="941286" cy="618212"/>
          </a:xfrm>
          <a:prstGeom prst="bentConnector3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030627" y="5398936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儲存檔名為  </a:t>
            </a:r>
            <a:r>
              <a:rPr lang="en-US" altLang="zh-TW" b="1" dirty="0" err="1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a.php</a:t>
            </a:r>
            <a:endParaRPr lang="zh-TW" altLang="en-US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92202" y="3420129"/>
            <a:ext cx="1553567" cy="1990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肘形接點 15"/>
          <p:cNvCxnSpPr/>
          <p:nvPr/>
        </p:nvCxnSpPr>
        <p:spPr>
          <a:xfrm rot="16200000" flipH="1">
            <a:off x="3746335" y="1539641"/>
            <a:ext cx="2052869" cy="1633995"/>
          </a:xfrm>
          <a:prstGeom prst="bentConnector3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798859" y="1248355"/>
            <a:ext cx="255733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995" y="1684179"/>
            <a:ext cx="6786333" cy="3944693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1347995" y="534877"/>
            <a:ext cx="6572250" cy="8566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再回到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chrome</a:t>
            </a:r>
          </a:p>
          <a:p>
            <a:r>
              <a:rPr lang="zh-TW" altLang="en-US" dirty="0" smtClean="0"/>
              <a:t>打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04946" y="909194"/>
            <a:ext cx="288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Localhost/</a:t>
            </a:r>
            <a:r>
              <a:rPr lang="en-US" altLang="zh-TW" sz="2400" b="1" dirty="0" err="1" smtClean="0"/>
              <a:t>a.php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726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29</TotalTime>
  <Words>90</Words>
  <Application>Microsoft Office PowerPoint</Application>
  <PresentationFormat>如螢幕大小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Gill Sans MT</vt:lpstr>
      <vt:lpstr>新細明體</vt:lpstr>
      <vt:lpstr>Arial</vt:lpstr>
      <vt:lpstr>Calibri</vt:lpstr>
      <vt:lpstr>Gallery</vt:lpstr>
      <vt:lpstr>20190923</vt:lpstr>
      <vt:lpstr>官網下載XAMPP</vt:lpstr>
      <vt:lpstr>進行安裝</vt:lpstr>
      <vt:lpstr>PowerPoint 簡報</vt:lpstr>
      <vt:lpstr>開啟google chrome打網址 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20190923</dc:title>
  <dc:creator>owner</dc:creator>
  <cp:lastModifiedBy>koi</cp:lastModifiedBy>
  <cp:revision>7</cp:revision>
  <dcterms:created xsi:type="dcterms:W3CDTF">2019-09-23T08:21:18Z</dcterms:created>
  <dcterms:modified xsi:type="dcterms:W3CDTF">2019-09-26T09:21:08Z</dcterms:modified>
</cp:coreProperties>
</file>