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73" r:id="rId6"/>
    <p:sldId id="274" r:id="rId7"/>
    <p:sldId id="275" r:id="rId8"/>
    <p:sldId id="259" r:id="rId9"/>
    <p:sldId id="265" r:id="rId10"/>
    <p:sldId id="277" r:id="rId11"/>
    <p:sldId id="261" r:id="rId12"/>
    <p:sldId id="262" r:id="rId13"/>
    <p:sldId id="276" r:id="rId14"/>
    <p:sldId id="278" r:id="rId15"/>
    <p:sldId id="263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CH10 20191021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4050C054</a:t>
            </a:r>
            <a:r>
              <a:rPr lang="zh-TW" altLang="en-US" dirty="0" smtClean="0"/>
              <a:t> 李郁雯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618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794001" y="2844800"/>
            <a:ext cx="6601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 smtClean="0"/>
              <a:t>For </a:t>
            </a:r>
            <a:r>
              <a:rPr lang="zh-TW" altLang="en-US" sz="5400" b="1" dirty="0" smtClean="0"/>
              <a:t>迴圈</a:t>
            </a:r>
            <a:r>
              <a:rPr lang="en-US" altLang="zh-TW" sz="5400" b="1" dirty="0" smtClean="0"/>
              <a:t>(loop)</a:t>
            </a:r>
            <a:r>
              <a:rPr lang="zh-TW" altLang="en-US" sz="5400" b="1" dirty="0" smtClean="0"/>
              <a:t>的技巧</a:t>
            </a:r>
            <a:endParaRPr lang="zh-TW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88172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/>
              <a:t>for </a:t>
            </a:r>
            <a:r>
              <a:rPr lang="zh-TW" altLang="en-US" dirty="0"/>
              <a:t>迴圈</a:t>
            </a:r>
            <a:r>
              <a:rPr lang="en-US" altLang="zh-TW" dirty="0"/>
              <a:t>(loop)</a:t>
            </a:r>
            <a:r>
              <a:rPr lang="zh-TW" altLang="en-US" dirty="0"/>
              <a:t>計算</a:t>
            </a:r>
            <a:r>
              <a:rPr lang="en-US" altLang="zh-TW" dirty="0"/>
              <a:t>1+2+3+.....100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758" t="36119" r="81026" b="28016"/>
          <a:stretch/>
        </p:blipFill>
        <p:spPr>
          <a:xfrm>
            <a:off x="931333" y="2418229"/>
            <a:ext cx="4978400" cy="398257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096000" y="2418229"/>
            <a:ext cx="471795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= 0</a:t>
            </a:r>
          </a:p>
          <a:p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x in range(1,101):</a:t>
            </a:r>
          </a:p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+= x</a:t>
            </a:r>
          </a:p>
          <a:p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Print(sum)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2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/>
              <a:t>for </a:t>
            </a:r>
            <a:r>
              <a:rPr lang="zh-TW" altLang="en-US" dirty="0"/>
              <a:t>迴圈</a:t>
            </a:r>
            <a:r>
              <a:rPr lang="en-US" altLang="zh-TW" dirty="0"/>
              <a:t>(loop)</a:t>
            </a:r>
            <a:r>
              <a:rPr lang="zh-TW" altLang="en-US" dirty="0"/>
              <a:t>計算</a:t>
            </a:r>
            <a:r>
              <a:rPr lang="en-US" altLang="zh-TW" dirty="0"/>
              <a:t>1+3+5+7.....+99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48888" r="77222" b="20684"/>
          <a:stretch/>
        </p:blipFill>
        <p:spPr>
          <a:xfrm>
            <a:off x="1143001" y="2434821"/>
            <a:ext cx="3056465" cy="442317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470400" y="2590800"/>
            <a:ext cx="510267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= 0</a:t>
            </a:r>
          </a:p>
          <a:p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x in range(1,100,2):</a:t>
            </a:r>
          </a:p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+= x</a:t>
            </a:r>
          </a:p>
          <a:p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Print(sum)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90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for </a:t>
            </a:r>
            <a:r>
              <a:rPr lang="zh-TW" altLang="en-US" dirty="0"/>
              <a:t>迴圈</a:t>
            </a:r>
            <a:r>
              <a:rPr lang="en-US" altLang="zh-TW" dirty="0"/>
              <a:t>(loop)</a:t>
            </a:r>
            <a:r>
              <a:rPr lang="zh-TW" altLang="en-US" dirty="0"/>
              <a:t>計算</a:t>
            </a:r>
            <a:r>
              <a:rPr lang="en-US" altLang="zh-TW" dirty="0"/>
              <a:t>1*3*5*7.....*99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502400" y="2641600"/>
            <a:ext cx="498886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sum=1 </a:t>
            </a:r>
          </a:p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x in range(1,101,2):</a:t>
            </a:r>
          </a:p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sum *=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altLang="zh-TW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print(sum)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4630" t="37436" r="38704" b="14359"/>
          <a:stretch/>
        </p:blipFill>
        <p:spPr>
          <a:xfrm>
            <a:off x="1032932" y="2002217"/>
            <a:ext cx="4724401" cy="435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6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658534" y="2963333"/>
            <a:ext cx="7168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 smtClean="0"/>
              <a:t>while </a:t>
            </a:r>
            <a:r>
              <a:rPr lang="zh-TW" altLang="en-US" sz="5400" b="1" dirty="0" smtClean="0"/>
              <a:t>迴圈</a:t>
            </a:r>
            <a:r>
              <a:rPr lang="en-US" altLang="zh-TW" sz="5400" b="1" dirty="0" smtClean="0"/>
              <a:t>(loop)</a:t>
            </a:r>
            <a:r>
              <a:rPr lang="zh-TW" altLang="en-US" sz="5400" b="1" dirty="0" smtClean="0"/>
              <a:t>的技巧</a:t>
            </a:r>
            <a:endParaRPr lang="zh-TW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099082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無窮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468" y="2353731"/>
            <a:ext cx="9601196" cy="3318936"/>
          </a:xfrm>
        </p:spPr>
        <p:txBody>
          <a:bodyPr/>
          <a:lstStyle/>
          <a:p>
            <a:r>
              <a:rPr lang="en-US" altLang="zh-TW" dirty="0"/>
              <a:t>index =0</a:t>
            </a:r>
          </a:p>
          <a:p>
            <a:r>
              <a:rPr lang="en-US" altLang="zh-TW" dirty="0"/>
              <a:t>while index &lt;1</a:t>
            </a:r>
            <a:r>
              <a:rPr lang="en-US" altLang="zh-TW" dirty="0" smtClean="0"/>
              <a:t>:</a:t>
            </a:r>
            <a:r>
              <a:rPr lang="zh-TW" altLang="en-US" dirty="0" smtClean="0"/>
              <a:t>  </a:t>
            </a:r>
            <a:endParaRPr lang="en-US" altLang="zh-TW" dirty="0"/>
          </a:p>
          <a:p>
            <a:r>
              <a:rPr lang="en-US" altLang="zh-TW" dirty="0"/>
              <a:t>  print("Hello,</a:t>
            </a:r>
            <a:r>
              <a:rPr lang="zh-TW" altLang="en-US" dirty="0"/>
              <a:t>大大</a:t>
            </a:r>
            <a:r>
              <a:rPr lang="en-US" altLang="zh-TW" dirty="0"/>
              <a:t>")</a:t>
            </a:r>
            <a:endParaRPr lang="zh-TW" altLang="en-US" dirty="0"/>
          </a:p>
        </p:txBody>
      </p:sp>
      <p:sp>
        <p:nvSpPr>
          <p:cNvPr id="4" name="向右箭號 3"/>
          <p:cNvSpPr/>
          <p:nvPr/>
        </p:nvSpPr>
        <p:spPr>
          <a:xfrm flipH="1">
            <a:off x="3801534" y="2556932"/>
            <a:ext cx="2582333" cy="1456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chemeClr val="tx1"/>
                </a:solidFill>
              </a:rPr>
              <a:t>條件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28358" t="35913" r="26717" b="13662"/>
          <a:stretch/>
        </p:blipFill>
        <p:spPr>
          <a:xfrm>
            <a:off x="6579525" y="2844801"/>
            <a:ext cx="4317073" cy="26246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35419" r="76242" b="33187"/>
          <a:stretch/>
        </p:blipFill>
        <p:spPr>
          <a:xfrm>
            <a:off x="2743199" y="3781220"/>
            <a:ext cx="3446858" cy="246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3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Looping with a condition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519" t="36174" r="83765" b="47547"/>
          <a:stretch/>
        </p:blipFill>
        <p:spPr>
          <a:xfrm>
            <a:off x="948267" y="2506132"/>
            <a:ext cx="4293544" cy="276013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82078" y="2871799"/>
            <a:ext cx="557858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400" dirty="0"/>
              <a:t> len(names</a:t>
            </a:r>
            <a:r>
              <a:rPr lang="zh-TW" altLang="en-US" sz="4400" dirty="0" smtClean="0"/>
              <a:t>) </a:t>
            </a:r>
            <a:endParaRPr lang="en-US" altLang="zh-TW" sz="4400" dirty="0" smtClean="0"/>
          </a:p>
          <a:p>
            <a:r>
              <a:rPr lang="zh-TW" altLang="en-US" sz="4400" dirty="0" smtClean="0"/>
              <a:t>算元素的數量</a:t>
            </a:r>
            <a:endParaRPr lang="en-US" altLang="zh-TW" sz="4400" dirty="0" smtClean="0"/>
          </a:p>
          <a:p>
            <a:r>
              <a:rPr lang="zh-TW" altLang="en-US" sz="4400" dirty="0" smtClean="0"/>
              <a:t>如</a:t>
            </a:r>
            <a:r>
              <a:rPr lang="en-US" altLang="zh-TW" sz="4400" dirty="0" smtClean="0"/>
              <a:t>names=[‘</a:t>
            </a:r>
            <a:r>
              <a:rPr lang="en-US" altLang="zh-TW" sz="4400" dirty="0"/>
              <a:t>0’,’1</a:t>
            </a:r>
            <a:r>
              <a:rPr lang="en-US" altLang="zh-TW" sz="4400" dirty="0" smtClean="0"/>
              <a:t>’]</a:t>
            </a:r>
            <a:r>
              <a:rPr lang="zh-TW" altLang="en-US" sz="4400" dirty="0" smtClean="0"/>
              <a:t> </a:t>
            </a:r>
            <a:endParaRPr lang="en-US" altLang="zh-TW" sz="4400" dirty="0" smtClean="0"/>
          </a:p>
          <a:p>
            <a:r>
              <a:rPr lang="zh-TW" altLang="en-US" sz="4400" dirty="0" smtClean="0"/>
              <a:t>那</a:t>
            </a:r>
            <a:r>
              <a:rPr lang="en-US" altLang="zh-TW" sz="4400" dirty="0" err="1" smtClean="0"/>
              <a:t>len</a:t>
            </a:r>
            <a:r>
              <a:rPr lang="en-US" altLang="zh-TW" sz="4400" dirty="0" smtClean="0"/>
              <a:t>(name</a:t>
            </a:r>
            <a:r>
              <a:rPr lang="en-US" altLang="zh-TW" sz="4400" dirty="0"/>
              <a:t>s</a:t>
            </a:r>
            <a:r>
              <a:rPr lang="en-US" altLang="zh-TW" sz="4400" dirty="0" smtClean="0"/>
              <a:t>)</a:t>
            </a:r>
            <a:r>
              <a:rPr lang="zh-TW" altLang="en-US" sz="4400" dirty="0" smtClean="0"/>
              <a:t>的數量就有</a:t>
            </a:r>
            <a:r>
              <a:rPr lang="en-US" altLang="zh-TW" sz="4400" dirty="0" smtClean="0"/>
              <a:t>2</a:t>
            </a:r>
            <a:r>
              <a:rPr lang="zh-TW" altLang="en-US" sz="4400" dirty="0" smtClean="0"/>
              <a:t>個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863953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while </a:t>
            </a:r>
            <a:r>
              <a:rPr lang="zh-TW" altLang="en-US" dirty="0"/>
              <a:t>迴圈</a:t>
            </a:r>
            <a:r>
              <a:rPr lang="en-US" altLang="zh-TW" dirty="0"/>
              <a:t>(loop)</a:t>
            </a:r>
            <a:r>
              <a:rPr lang="zh-TW" altLang="en-US" dirty="0"/>
              <a:t>計算</a:t>
            </a:r>
            <a:r>
              <a:rPr lang="en-US" altLang="zh-TW" dirty="0"/>
              <a:t>1+2+3+.....100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sum = 0</a:t>
            </a:r>
          </a:p>
          <a:p>
            <a:r>
              <a:rPr lang="en-US" altLang="zh-TW" dirty="0"/>
              <a:t>    x=1</a:t>
            </a:r>
          </a:p>
          <a:p>
            <a:r>
              <a:rPr lang="en-US" altLang="zh-TW" dirty="0"/>
              <a:t>    while x &lt; 101:</a:t>
            </a:r>
          </a:p>
          <a:p>
            <a:r>
              <a:rPr lang="en-US" altLang="zh-TW" dirty="0"/>
              <a:t>        sum = sum + x</a:t>
            </a:r>
          </a:p>
          <a:p>
            <a:r>
              <a:rPr lang="en-US" altLang="zh-TW" dirty="0"/>
              <a:t>        x+=1</a:t>
            </a:r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5370" t="55043" r="71296" b="31282"/>
          <a:stretch/>
        </p:blipFill>
        <p:spPr>
          <a:xfrm>
            <a:off x="4842932" y="2556932"/>
            <a:ext cx="5227319" cy="33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24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while </a:t>
            </a:r>
            <a:r>
              <a:rPr lang="zh-TW" altLang="en-US" dirty="0"/>
              <a:t>迴圈</a:t>
            </a:r>
            <a:r>
              <a:rPr lang="en-US" altLang="zh-TW" dirty="0"/>
              <a:t>(loop)</a:t>
            </a:r>
            <a:r>
              <a:rPr lang="zh-TW" altLang="en-US" dirty="0"/>
              <a:t>計算</a:t>
            </a:r>
            <a:r>
              <a:rPr lang="en-US" altLang="zh-TW" dirty="0"/>
              <a:t>1+3+5+7.....+99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sum = 0</a:t>
            </a:r>
          </a:p>
          <a:p>
            <a:r>
              <a:rPr lang="en-US" altLang="zh-TW" dirty="0"/>
              <a:t>    x=1</a:t>
            </a:r>
          </a:p>
          <a:p>
            <a:r>
              <a:rPr lang="en-US" altLang="zh-TW" dirty="0"/>
              <a:t>    while x &lt; 101:</a:t>
            </a:r>
          </a:p>
          <a:p>
            <a:r>
              <a:rPr lang="en-US" altLang="zh-TW" dirty="0"/>
              <a:t>        sum = sum + x</a:t>
            </a:r>
          </a:p>
          <a:p>
            <a:r>
              <a:rPr lang="en-US" altLang="zh-TW" dirty="0"/>
              <a:t>        x+=2</a:t>
            </a:r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3242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while </a:t>
            </a:r>
            <a:r>
              <a:rPr lang="zh-TW" altLang="en-US" dirty="0"/>
              <a:t>迴圈</a:t>
            </a:r>
            <a:r>
              <a:rPr lang="en-US" altLang="zh-TW" dirty="0"/>
              <a:t>(loop</a:t>
            </a:r>
            <a:r>
              <a:rPr lang="zh-TW" altLang="en-US" dirty="0"/>
              <a:t>計算</a:t>
            </a:r>
            <a:r>
              <a:rPr lang="en-US" altLang="zh-TW" dirty="0"/>
              <a:t>1*3*5*7.....*99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sum = 1</a:t>
            </a:r>
          </a:p>
          <a:p>
            <a:r>
              <a:rPr lang="en-US" altLang="zh-TW" dirty="0"/>
              <a:t>    x=1</a:t>
            </a:r>
          </a:p>
          <a:p>
            <a:r>
              <a:rPr lang="en-US" altLang="zh-TW" dirty="0"/>
              <a:t>    while x &lt; 101:</a:t>
            </a:r>
          </a:p>
          <a:p>
            <a:r>
              <a:rPr lang="en-US" altLang="zh-TW" dirty="0"/>
              <a:t>        sum = sum * x</a:t>
            </a:r>
          </a:p>
          <a:p>
            <a:r>
              <a:rPr lang="en-US" altLang="zh-TW" dirty="0"/>
              <a:t>        x+=2</a:t>
            </a:r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9469" t="64957" r="25000" b="21880"/>
          <a:stretch/>
        </p:blipFill>
        <p:spPr>
          <a:xfrm>
            <a:off x="4671070" y="3386668"/>
            <a:ext cx="6225527" cy="135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58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10-1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print</a:t>
            </a:r>
            <a:r>
              <a:rPr lang="en-US" altLang="zh-TW" dirty="0"/>
              <a:t>("hello</a:t>
            </a:r>
            <a:r>
              <a:rPr lang="en-US" altLang="zh-TW" dirty="0" smtClean="0"/>
              <a:t>!")</a:t>
            </a:r>
          </a:p>
          <a:p>
            <a:endParaRPr lang="en-US" altLang="zh-TW" dirty="0" smtClean="0"/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print(3*2*(17-2.1</a:t>
            </a:r>
            <a:r>
              <a:rPr lang="en-US" altLang="zh-TW" dirty="0" smtClean="0"/>
              <a:t>))</a:t>
            </a:r>
          </a:p>
          <a:p>
            <a:endParaRPr lang="en-US" altLang="zh-TW" dirty="0" smtClean="0"/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print("</a:t>
            </a:r>
            <a:r>
              <a:rPr lang="en-US" altLang="zh-TW" dirty="0" err="1"/>
              <a:t>abc</a:t>
            </a:r>
            <a:r>
              <a:rPr lang="en-US" altLang="zh-TW" dirty="0"/>
              <a:t>"+"</a:t>
            </a:r>
            <a:r>
              <a:rPr lang="en-US" altLang="zh-TW" dirty="0" err="1"/>
              <a:t>def</a:t>
            </a:r>
            <a:r>
              <a:rPr lang="en-US" altLang="zh-TW" dirty="0"/>
              <a:t>")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3611" t="41368" r="72870" b="12136"/>
          <a:stretch/>
        </p:blipFill>
        <p:spPr>
          <a:xfrm>
            <a:off x="5571066" y="2556932"/>
            <a:ext cx="3268134" cy="349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7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考卷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1.print</a:t>
            </a:r>
            <a:r>
              <a:rPr lang="en-US" altLang="zh-TW" dirty="0"/>
              <a:t>("3*2*(17-2)")</a:t>
            </a:r>
            <a:r>
              <a:rPr lang="zh-TW" altLang="en-US" dirty="0"/>
              <a:t>會印出甚麼結果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(</a:t>
            </a:r>
            <a:r>
              <a:rPr lang="en-US" altLang="zh-TW" dirty="0"/>
              <a:t>A)0   (B)90  (C)</a:t>
            </a:r>
            <a:r>
              <a:rPr lang="zh-TW" altLang="en-US" dirty="0"/>
              <a:t>出現</a:t>
            </a:r>
            <a:r>
              <a:rPr lang="zh-TW" altLang="en-US" dirty="0" smtClean="0"/>
              <a:t>錯誤</a:t>
            </a:r>
            <a:r>
              <a:rPr lang="en-US" altLang="zh-TW" dirty="0"/>
              <a:t>,</a:t>
            </a:r>
            <a:r>
              <a:rPr lang="zh-TW" altLang="en-US" dirty="0"/>
              <a:t>無法印出  </a:t>
            </a:r>
            <a:r>
              <a:rPr lang="en-US" altLang="zh-TW" dirty="0"/>
              <a:t>(D)3*2*(17-2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Ans</a:t>
            </a:r>
            <a:r>
              <a:rPr lang="zh-TW" altLang="en-US" dirty="0" smtClean="0"/>
              <a:t>：Ｄ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2.print(3*2*(17-2))</a:t>
            </a:r>
            <a:r>
              <a:rPr lang="zh-TW" altLang="en-US" dirty="0"/>
              <a:t>會印出甚麼結果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(</a:t>
            </a:r>
            <a:r>
              <a:rPr lang="en-US" altLang="zh-TW" dirty="0"/>
              <a:t>A)0   (B)90  (C)</a:t>
            </a:r>
            <a:r>
              <a:rPr lang="zh-TW" altLang="en-US" dirty="0"/>
              <a:t>出現錯誤</a:t>
            </a:r>
            <a:r>
              <a:rPr lang="en-US" altLang="zh-TW" dirty="0"/>
              <a:t>,</a:t>
            </a:r>
            <a:r>
              <a:rPr lang="zh-TW" altLang="en-US" dirty="0"/>
              <a:t>無法印出  </a:t>
            </a:r>
            <a:r>
              <a:rPr lang="en-US" altLang="zh-TW" dirty="0"/>
              <a:t>(D)3*2*(17-2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Ans</a:t>
            </a:r>
            <a:r>
              <a:rPr lang="zh-TW" altLang="en-US" dirty="0" smtClean="0"/>
              <a:t>：Ｂ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798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考卷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3.print("</a:t>
            </a:r>
            <a:r>
              <a:rPr lang="en-US" altLang="zh-TW" dirty="0" err="1"/>
              <a:t>abc</a:t>
            </a:r>
            <a:r>
              <a:rPr lang="en-US" altLang="zh-TW" dirty="0"/>
              <a:t>""+""</a:t>
            </a:r>
            <a:r>
              <a:rPr lang="en-US" altLang="zh-TW" dirty="0" err="1"/>
              <a:t>def</a:t>
            </a:r>
            <a:r>
              <a:rPr lang="en-US" altLang="zh-TW" dirty="0"/>
              <a:t>")</a:t>
            </a:r>
            <a:r>
              <a:rPr lang="zh-TW" altLang="en-US" dirty="0"/>
              <a:t>會印出甚麼結果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(</a:t>
            </a:r>
            <a:r>
              <a:rPr lang="en-US" altLang="zh-TW" dirty="0"/>
              <a:t>A)</a:t>
            </a:r>
            <a:r>
              <a:rPr lang="zh-TW" altLang="en-US" dirty="0"/>
              <a:t>出現錯誤</a:t>
            </a:r>
            <a:r>
              <a:rPr lang="en-US" altLang="zh-TW" dirty="0"/>
              <a:t>,</a:t>
            </a:r>
            <a:r>
              <a:rPr lang="zh-TW" altLang="en-US" dirty="0"/>
              <a:t>無法印出   </a:t>
            </a:r>
            <a:r>
              <a:rPr lang="en-US" altLang="zh-TW" dirty="0"/>
              <a:t>(B)</a:t>
            </a:r>
            <a:r>
              <a:rPr lang="en-US" altLang="zh-TW" dirty="0" err="1"/>
              <a:t>abc+def</a:t>
            </a:r>
            <a:r>
              <a:rPr lang="en-US" altLang="zh-TW" dirty="0"/>
              <a:t>  (C)</a:t>
            </a:r>
            <a:r>
              <a:rPr lang="en-US" altLang="zh-TW" dirty="0" err="1"/>
              <a:t>abc</a:t>
            </a:r>
            <a:r>
              <a:rPr lang="en-US" altLang="zh-TW" dirty="0"/>
              <a:t>""+""</a:t>
            </a:r>
            <a:r>
              <a:rPr lang="en-US" altLang="zh-TW" dirty="0" err="1"/>
              <a:t>def</a:t>
            </a:r>
            <a:r>
              <a:rPr lang="en-US" altLang="zh-TW" dirty="0"/>
              <a:t>  (</a:t>
            </a:r>
            <a:r>
              <a:rPr lang="en-US" altLang="zh-TW" dirty="0" smtClean="0"/>
              <a:t>D)</a:t>
            </a:r>
            <a:r>
              <a:rPr lang="en-US" altLang="zh-TW" dirty="0" err="1" smtClean="0"/>
              <a:t>abcdef</a:t>
            </a:r>
            <a:endParaRPr lang="en-US" altLang="zh-TW" dirty="0" smtClean="0"/>
          </a:p>
          <a:p>
            <a:r>
              <a:rPr lang="en-US" altLang="zh-TW" dirty="0" err="1"/>
              <a:t>Ans</a:t>
            </a:r>
            <a:r>
              <a:rPr lang="zh-TW" altLang="en-US" dirty="0" smtClean="0"/>
              <a:t>：Ｃ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4.print("</a:t>
            </a:r>
            <a:r>
              <a:rPr lang="en-US" altLang="zh-TW" dirty="0" err="1"/>
              <a:t>abc</a:t>
            </a:r>
            <a:r>
              <a:rPr lang="en-US" altLang="zh-TW" dirty="0"/>
              <a:t>"+"</a:t>
            </a:r>
            <a:r>
              <a:rPr lang="en-US" altLang="zh-TW" dirty="0" err="1"/>
              <a:t>def</a:t>
            </a:r>
            <a:r>
              <a:rPr lang="en-US" altLang="zh-TW" dirty="0"/>
              <a:t>")</a:t>
            </a:r>
            <a:r>
              <a:rPr lang="zh-TW" altLang="en-US" dirty="0"/>
              <a:t>會印出甚麼結果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(</a:t>
            </a:r>
            <a:r>
              <a:rPr lang="en-US" altLang="zh-TW" dirty="0"/>
              <a:t>A)</a:t>
            </a:r>
            <a:r>
              <a:rPr lang="zh-TW" altLang="en-US" dirty="0"/>
              <a:t>出現錯誤</a:t>
            </a:r>
            <a:r>
              <a:rPr lang="en-US" altLang="zh-TW" dirty="0"/>
              <a:t>,</a:t>
            </a:r>
            <a:r>
              <a:rPr lang="zh-TW" altLang="en-US" dirty="0"/>
              <a:t>無法印出   </a:t>
            </a:r>
            <a:r>
              <a:rPr lang="en-US" altLang="zh-TW" dirty="0"/>
              <a:t>(B)</a:t>
            </a:r>
            <a:r>
              <a:rPr lang="en-US" altLang="zh-TW" dirty="0" err="1"/>
              <a:t>abc+def</a:t>
            </a:r>
            <a:r>
              <a:rPr lang="en-US" altLang="zh-TW" dirty="0"/>
              <a:t>  (C)</a:t>
            </a:r>
            <a:r>
              <a:rPr lang="en-US" altLang="zh-TW" dirty="0" err="1"/>
              <a:t>abc</a:t>
            </a:r>
            <a:r>
              <a:rPr lang="en-US" altLang="zh-TW" dirty="0"/>
              <a:t>""+""</a:t>
            </a:r>
            <a:r>
              <a:rPr lang="en-US" altLang="zh-TW" dirty="0" err="1"/>
              <a:t>def</a:t>
            </a:r>
            <a:r>
              <a:rPr lang="en-US" altLang="zh-TW" dirty="0"/>
              <a:t>  (</a:t>
            </a:r>
            <a:r>
              <a:rPr lang="en-US" altLang="zh-TW" dirty="0" smtClean="0"/>
              <a:t>D)</a:t>
            </a:r>
            <a:r>
              <a:rPr lang="en-US" altLang="zh-TW" dirty="0" err="1" smtClean="0"/>
              <a:t>abcdef</a:t>
            </a:r>
            <a:endParaRPr lang="en-US" altLang="zh-TW" dirty="0" smtClean="0"/>
          </a:p>
          <a:p>
            <a:r>
              <a:rPr lang="en-US" altLang="zh-TW" dirty="0" err="1"/>
              <a:t>Ans</a:t>
            </a:r>
            <a:r>
              <a:rPr lang="zh-TW" altLang="en-US" dirty="0" smtClean="0"/>
              <a:t>：Ｄ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374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考卷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800" dirty="0"/>
              <a:t>5.</a:t>
            </a:r>
            <a:r>
              <a:rPr lang="zh-TW" altLang="en-US" sz="2800" dirty="0"/>
              <a:t>底下程式執行後結果為何</a:t>
            </a:r>
            <a:r>
              <a:rPr lang="en-US" altLang="zh-TW" sz="2800" dirty="0"/>
              <a:t>?</a:t>
            </a:r>
          </a:p>
          <a:p>
            <a:r>
              <a:rPr lang="en-US" altLang="zh-TW" sz="2800" dirty="0"/>
              <a:t>word = "</a:t>
            </a:r>
            <a:r>
              <a:rPr lang="en-US" altLang="zh-TW" sz="2800" dirty="0" err="1"/>
              <a:t>arttarataaa</a:t>
            </a:r>
            <a:r>
              <a:rPr lang="en-US" altLang="zh-TW" sz="2800" dirty="0"/>
              <a:t>"</a:t>
            </a:r>
          </a:p>
          <a:p>
            <a:r>
              <a:rPr lang="en-US" altLang="zh-TW" sz="2800" dirty="0"/>
              <a:t>print(</a:t>
            </a:r>
            <a:r>
              <a:rPr lang="en-US" altLang="zh-TW" sz="2800" dirty="0" err="1"/>
              <a:t>word.replace</a:t>
            </a:r>
            <a:r>
              <a:rPr lang="en-US" altLang="zh-TW" sz="2800" dirty="0"/>
              <a:t>("a", "z",3))</a:t>
            </a:r>
          </a:p>
          <a:p>
            <a:r>
              <a:rPr lang="en-US" altLang="zh-TW" sz="2800" dirty="0"/>
              <a:t>(A)</a:t>
            </a:r>
            <a:r>
              <a:rPr lang="zh-TW" altLang="en-US" sz="2800" dirty="0"/>
              <a:t>出現錯誤</a:t>
            </a:r>
            <a:r>
              <a:rPr lang="en-US" altLang="zh-TW" sz="2800" dirty="0"/>
              <a:t>,</a:t>
            </a:r>
            <a:r>
              <a:rPr lang="zh-TW" altLang="en-US" sz="2800" dirty="0"/>
              <a:t>無法印出   </a:t>
            </a:r>
            <a:r>
              <a:rPr lang="en-US" altLang="zh-TW" sz="2800" dirty="0"/>
              <a:t>(B)</a:t>
            </a:r>
            <a:r>
              <a:rPr lang="en-US" altLang="zh-TW" sz="2800" dirty="0" err="1"/>
              <a:t>arttarataaa</a:t>
            </a:r>
            <a:r>
              <a:rPr lang="en-US" altLang="zh-TW" sz="2800" dirty="0"/>
              <a:t>  </a:t>
            </a:r>
            <a:endParaRPr lang="en-US" altLang="zh-TW" sz="2800" dirty="0" smtClean="0"/>
          </a:p>
          <a:p>
            <a:r>
              <a:rPr lang="en-US" altLang="zh-TW" sz="2800" dirty="0" smtClean="0"/>
              <a:t>(</a:t>
            </a:r>
            <a:r>
              <a:rPr lang="en-US" altLang="zh-TW" sz="2800" dirty="0"/>
              <a:t>C)</a:t>
            </a:r>
            <a:r>
              <a:rPr lang="en-US" altLang="zh-TW" sz="2800" dirty="0" err="1"/>
              <a:t>zrttzrztaaa</a:t>
            </a:r>
            <a:r>
              <a:rPr lang="en-US" altLang="zh-TW" sz="2800" dirty="0"/>
              <a:t> (</a:t>
            </a:r>
            <a:r>
              <a:rPr lang="en-US" altLang="zh-TW" sz="2800" dirty="0" smtClean="0"/>
              <a:t>D)</a:t>
            </a:r>
            <a:r>
              <a:rPr lang="en-US" altLang="zh-TW" sz="2800" dirty="0" err="1" smtClean="0"/>
              <a:t>zrttzrztzzz</a:t>
            </a:r>
            <a:endParaRPr lang="en-US" altLang="zh-TW" sz="2800" dirty="0" smtClean="0"/>
          </a:p>
          <a:p>
            <a:r>
              <a:rPr lang="en-US" altLang="zh-TW" sz="2800" dirty="0" err="1" smtClean="0"/>
              <a:t>Ans</a:t>
            </a:r>
            <a:r>
              <a:rPr lang="zh-TW" altLang="en-US" sz="2800" dirty="0" smtClean="0"/>
              <a:t>：Ｃ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45771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考卷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800" dirty="0" smtClean="0"/>
              <a:t>6</a:t>
            </a:r>
            <a:r>
              <a:rPr lang="en-US" altLang="zh-TW" sz="2800" dirty="0"/>
              <a:t>.</a:t>
            </a:r>
            <a:r>
              <a:rPr lang="zh-TW" altLang="en-US" sz="2800" dirty="0"/>
              <a:t>底下程式執行後結果為何</a:t>
            </a:r>
            <a:r>
              <a:rPr lang="en-US" altLang="zh-TW" sz="2800" dirty="0"/>
              <a:t>?</a:t>
            </a:r>
          </a:p>
          <a:p>
            <a:r>
              <a:rPr lang="en-US" altLang="zh-TW" sz="2800" dirty="0"/>
              <a:t>word = "</a:t>
            </a:r>
            <a:r>
              <a:rPr lang="en-US" altLang="zh-TW" sz="2800" dirty="0" err="1"/>
              <a:t>arttarataaa</a:t>
            </a:r>
            <a:r>
              <a:rPr lang="en-US" altLang="zh-TW" sz="2800" dirty="0"/>
              <a:t>"</a:t>
            </a:r>
          </a:p>
          <a:p>
            <a:r>
              <a:rPr lang="en-US" altLang="zh-TW" sz="2800" dirty="0"/>
              <a:t>print(</a:t>
            </a:r>
            <a:r>
              <a:rPr lang="en-US" altLang="zh-TW" sz="2800" dirty="0" err="1"/>
              <a:t>word.replace</a:t>
            </a:r>
            <a:r>
              <a:rPr lang="en-US" altLang="zh-TW" sz="2800" dirty="0"/>
              <a:t>("a", "z"))</a:t>
            </a:r>
          </a:p>
          <a:p>
            <a:r>
              <a:rPr lang="en-US" altLang="zh-TW" sz="2800" dirty="0"/>
              <a:t>(A)</a:t>
            </a:r>
            <a:r>
              <a:rPr lang="zh-TW" altLang="en-US" sz="2800" dirty="0"/>
              <a:t>出現錯誤</a:t>
            </a:r>
            <a:r>
              <a:rPr lang="en-US" altLang="zh-TW" sz="2800" dirty="0"/>
              <a:t>,</a:t>
            </a:r>
            <a:r>
              <a:rPr lang="zh-TW" altLang="en-US" sz="2800" dirty="0"/>
              <a:t>無法印出   </a:t>
            </a:r>
            <a:r>
              <a:rPr lang="en-US" altLang="zh-TW" sz="2800" dirty="0"/>
              <a:t>(B)</a:t>
            </a:r>
            <a:r>
              <a:rPr lang="en-US" altLang="zh-TW" sz="2800" dirty="0" err="1"/>
              <a:t>arttarataaa</a:t>
            </a:r>
            <a:r>
              <a:rPr lang="en-US" altLang="zh-TW" sz="2800" dirty="0"/>
              <a:t>  </a:t>
            </a:r>
            <a:endParaRPr lang="en-US" altLang="zh-TW" sz="2800" dirty="0" smtClean="0"/>
          </a:p>
          <a:p>
            <a:r>
              <a:rPr lang="en-US" altLang="zh-TW" sz="2800" dirty="0" smtClean="0"/>
              <a:t>(</a:t>
            </a:r>
            <a:r>
              <a:rPr lang="en-US" altLang="zh-TW" sz="2800" dirty="0"/>
              <a:t>C)</a:t>
            </a:r>
            <a:r>
              <a:rPr lang="en-US" altLang="zh-TW" sz="2800" dirty="0" err="1"/>
              <a:t>zrttzrztaaa</a:t>
            </a:r>
            <a:r>
              <a:rPr lang="en-US" altLang="zh-TW" sz="2800" dirty="0"/>
              <a:t> (D)</a:t>
            </a:r>
            <a:r>
              <a:rPr lang="en-US" altLang="zh-TW" sz="2800" dirty="0" err="1"/>
              <a:t>zrttzrztzzz</a:t>
            </a:r>
            <a:endParaRPr lang="en-US" altLang="zh-TW" sz="2800" dirty="0"/>
          </a:p>
          <a:p>
            <a:r>
              <a:rPr lang="en-US" altLang="zh-TW" sz="2800" dirty="0" err="1"/>
              <a:t>Ans</a:t>
            </a:r>
            <a:r>
              <a:rPr lang="zh-TW" altLang="en-US" sz="2800" dirty="0" smtClean="0"/>
              <a:t>：Ｄ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1703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考卷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5002" y="2482839"/>
            <a:ext cx="867833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7</a:t>
            </a:r>
            <a:r>
              <a:rPr lang="zh-TW" altLang="en-US" sz="3200" dirty="0"/>
              <a:t>根據底下程式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下列敘述何者為非</a:t>
            </a:r>
            <a:r>
              <a:rPr lang="en-US" altLang="zh-TW" sz="3200" dirty="0"/>
              <a:t>?[</a:t>
            </a:r>
            <a:r>
              <a:rPr lang="zh-TW" altLang="en-US" sz="3200" dirty="0"/>
              <a:t>複選題</a:t>
            </a:r>
            <a:r>
              <a:rPr lang="en-US" altLang="zh-TW" sz="3200" dirty="0"/>
              <a:t>]</a:t>
            </a:r>
          </a:p>
          <a:p>
            <a:r>
              <a:rPr lang="en-US" altLang="zh-TW" sz="3200" dirty="0"/>
              <a:t>names = ['</a:t>
            </a:r>
            <a:r>
              <a:rPr lang="zh-TW" altLang="en-US" sz="3200" dirty="0"/>
              <a:t>龍</a:t>
            </a:r>
            <a:r>
              <a:rPr lang="en-US" altLang="zh-TW" sz="3200" dirty="0"/>
              <a:t>', '</a:t>
            </a:r>
            <a:r>
              <a:rPr lang="zh-TW" altLang="en-US" sz="3200" dirty="0"/>
              <a:t>聖</a:t>
            </a:r>
            <a:r>
              <a:rPr lang="en-US" altLang="zh-TW" sz="3200" dirty="0"/>
              <a:t>']</a:t>
            </a:r>
          </a:p>
          <a:p>
            <a:r>
              <a:rPr lang="en-US" altLang="zh-TW" sz="3200" dirty="0"/>
              <a:t>index = 0</a:t>
            </a:r>
          </a:p>
          <a:p>
            <a:r>
              <a:rPr lang="en-US" altLang="zh-TW" sz="3200" dirty="0"/>
              <a:t>while index &lt; </a:t>
            </a:r>
            <a:r>
              <a:rPr lang="en-US" altLang="zh-TW" sz="3200" dirty="0" err="1"/>
              <a:t>len</a:t>
            </a:r>
            <a:r>
              <a:rPr lang="en-US" altLang="zh-TW" sz="3200" dirty="0"/>
              <a:t>(names):</a:t>
            </a:r>
          </a:p>
          <a:p>
            <a:r>
              <a:rPr lang="en-US" altLang="zh-TW" sz="3200" dirty="0"/>
              <a:t>    name = names[index]</a:t>
            </a:r>
          </a:p>
          <a:p>
            <a:r>
              <a:rPr lang="en-US" altLang="zh-TW" sz="3200" dirty="0"/>
              <a:t>    print(name)</a:t>
            </a:r>
          </a:p>
          <a:p>
            <a:r>
              <a:rPr lang="en-US" altLang="zh-TW" sz="3200" dirty="0"/>
              <a:t>    index = index + </a:t>
            </a:r>
            <a:r>
              <a:rPr lang="en-US" altLang="zh-TW" sz="3200" dirty="0" smtClean="0"/>
              <a:t>1</a:t>
            </a:r>
            <a:endParaRPr lang="en-US" altLang="zh-TW" sz="3200" dirty="0"/>
          </a:p>
        </p:txBody>
      </p:sp>
      <p:sp>
        <p:nvSpPr>
          <p:cNvPr id="7" name="矩形 6"/>
          <p:cNvSpPr/>
          <p:nvPr/>
        </p:nvSpPr>
        <p:spPr>
          <a:xfrm>
            <a:off x="4974166" y="3410409"/>
            <a:ext cx="620183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(</a:t>
            </a:r>
            <a:r>
              <a:rPr lang="en-US" altLang="zh-TW" sz="2800" dirty="0"/>
              <a:t>A)</a:t>
            </a:r>
            <a:r>
              <a:rPr lang="en-US" altLang="zh-TW" sz="2800" dirty="0" err="1"/>
              <a:t>len</a:t>
            </a:r>
            <a:r>
              <a:rPr lang="en-US" altLang="zh-TW" sz="2800" dirty="0"/>
              <a:t>(names)=2  </a:t>
            </a:r>
          </a:p>
          <a:p>
            <a:r>
              <a:rPr lang="en-US" altLang="zh-TW" sz="2800" dirty="0"/>
              <a:t>(B)names[1]</a:t>
            </a:r>
            <a:r>
              <a:rPr lang="zh-TW" altLang="en-US" sz="2800" dirty="0"/>
              <a:t>是 龍 </a:t>
            </a:r>
          </a:p>
          <a:p>
            <a:r>
              <a:rPr lang="en-US" altLang="zh-TW" sz="2800" dirty="0"/>
              <a:t>(C)</a:t>
            </a:r>
            <a:r>
              <a:rPr lang="zh-TW" altLang="en-US" sz="2800" dirty="0"/>
              <a:t>程式執行完後</a:t>
            </a:r>
            <a:r>
              <a:rPr lang="en-US" altLang="zh-TW" sz="2800" dirty="0"/>
              <a:t>,index</a:t>
            </a:r>
            <a:r>
              <a:rPr lang="zh-TW" altLang="en-US" sz="2800" dirty="0"/>
              <a:t>最後為</a:t>
            </a:r>
            <a:r>
              <a:rPr lang="en-US" altLang="zh-TW" sz="2800" dirty="0"/>
              <a:t>2</a:t>
            </a:r>
          </a:p>
          <a:p>
            <a:r>
              <a:rPr lang="en-US" altLang="zh-TW" sz="2800" dirty="0"/>
              <a:t>(D)</a:t>
            </a:r>
            <a:r>
              <a:rPr lang="zh-TW" altLang="en-US" sz="2800" dirty="0"/>
              <a:t>如果把條件改成 </a:t>
            </a:r>
            <a:r>
              <a:rPr lang="en-US" altLang="zh-TW" sz="2800" dirty="0"/>
              <a:t>index &gt; </a:t>
            </a:r>
            <a:r>
              <a:rPr lang="en-US" altLang="zh-TW" sz="2800" dirty="0" err="1"/>
              <a:t>len</a:t>
            </a:r>
            <a:r>
              <a:rPr lang="en-US" altLang="zh-TW" sz="2800" dirty="0"/>
              <a:t>(names),</a:t>
            </a:r>
            <a:r>
              <a:rPr lang="zh-TW" altLang="en-US" sz="2800" dirty="0"/>
              <a:t>中</a:t>
            </a:r>
            <a:r>
              <a:rPr lang="en-US" altLang="zh-TW" sz="2800" dirty="0"/>
              <a:t>index</a:t>
            </a:r>
            <a:r>
              <a:rPr lang="zh-TW" altLang="en-US" sz="2800" dirty="0"/>
              <a:t>最後為</a:t>
            </a:r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245367" y="5657178"/>
            <a:ext cx="3198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/>
              <a:t>Ａ</a:t>
            </a:r>
            <a:r>
              <a:rPr lang="en-US" altLang="zh-TW" sz="4000" dirty="0" smtClean="0"/>
              <a:t>ns</a:t>
            </a:r>
            <a:r>
              <a:rPr lang="zh-TW" altLang="en-US" sz="4000" dirty="0" smtClean="0"/>
              <a:t>：Ｂ、Ｄ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105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Word.replace</a:t>
            </a:r>
            <a:r>
              <a:rPr lang="en-US" altLang="zh-TW" dirty="0" smtClean="0"/>
              <a:t> </a:t>
            </a:r>
            <a:r>
              <a:rPr lang="zh-TW" altLang="en-US" dirty="0" smtClean="0"/>
              <a:t>將</a:t>
            </a:r>
            <a:r>
              <a:rPr lang="en-US" altLang="zh-TW" dirty="0" smtClean="0"/>
              <a:t>r</a:t>
            </a:r>
            <a:r>
              <a:rPr lang="zh-TW" altLang="en-US" dirty="0" smtClean="0"/>
              <a:t>更換成</a:t>
            </a:r>
            <a:r>
              <a:rPr lang="en-US" altLang="zh-TW" dirty="0" err="1" smtClean="0"/>
              <a:t>nnnnnn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word = "art"</a:t>
            </a:r>
          </a:p>
          <a:p>
            <a:r>
              <a:rPr lang="en-US" altLang="zh-TW" dirty="0"/>
              <a:t>print(</a:t>
            </a:r>
            <a:r>
              <a:rPr lang="en-US" altLang="zh-TW" dirty="0" err="1"/>
              <a:t>word.replace</a:t>
            </a:r>
            <a:r>
              <a:rPr lang="en-US" altLang="zh-TW" dirty="0" smtClean="0"/>
              <a:t>(“r”, “</a:t>
            </a:r>
            <a:r>
              <a:rPr lang="en-US" altLang="zh-TW" dirty="0" err="1" smtClean="0"/>
              <a:t>nnnnn</a:t>
            </a:r>
            <a:r>
              <a:rPr lang="en-US" altLang="zh-TW" dirty="0" err="1"/>
              <a:t>n</a:t>
            </a:r>
            <a:r>
              <a:rPr lang="en-US" altLang="zh-TW" dirty="0" smtClean="0"/>
              <a:t>"))</a:t>
            </a:r>
          </a:p>
          <a:p>
            <a:r>
              <a:rPr lang="en-US" altLang="zh-TW" dirty="0" err="1" smtClean="0"/>
              <a:t>Ans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4444" t="37521" r="62592" b="41966"/>
          <a:stretch/>
        </p:blipFill>
        <p:spPr>
          <a:xfrm>
            <a:off x="2489200" y="3471334"/>
            <a:ext cx="6430148" cy="216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2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Word.replace</a:t>
            </a:r>
            <a:r>
              <a:rPr lang="en-US" altLang="zh-TW" dirty="0" smtClean="0"/>
              <a:t> </a:t>
            </a:r>
            <a:r>
              <a:rPr lang="zh-TW" altLang="en-US" dirty="0" smtClean="0"/>
              <a:t>將</a:t>
            </a:r>
            <a:r>
              <a:rPr lang="en-US" altLang="zh-TW" dirty="0" smtClean="0"/>
              <a:t>r</a:t>
            </a:r>
            <a:r>
              <a:rPr lang="zh-TW" altLang="en-US" dirty="0" smtClean="0"/>
              <a:t>更換成</a:t>
            </a:r>
            <a:r>
              <a:rPr lang="en-US" altLang="zh-TW" dirty="0" err="1" smtClean="0"/>
              <a:t>nn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並更換</a:t>
            </a:r>
            <a:r>
              <a:rPr lang="en-US" altLang="zh-TW" dirty="0" smtClean="0"/>
              <a:t>3</a:t>
            </a:r>
            <a:r>
              <a:rPr lang="zh-TW" altLang="en-US" dirty="0" smtClean="0"/>
              <a:t>次，其餘就不更換。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word = "</a:t>
            </a:r>
            <a:r>
              <a:rPr lang="en-US" altLang="zh-TW" dirty="0" err="1" smtClean="0"/>
              <a:t>artqrrqqrr</a:t>
            </a:r>
            <a:r>
              <a:rPr lang="en-US" altLang="zh-TW" dirty="0" smtClean="0"/>
              <a:t>"</a:t>
            </a:r>
            <a:endParaRPr lang="en-US" altLang="zh-TW" dirty="0"/>
          </a:p>
          <a:p>
            <a:r>
              <a:rPr lang="en-US" altLang="zh-TW" dirty="0"/>
              <a:t>print(</a:t>
            </a:r>
            <a:r>
              <a:rPr lang="en-US" altLang="zh-TW" dirty="0" err="1"/>
              <a:t>word.replace</a:t>
            </a:r>
            <a:r>
              <a:rPr lang="en-US" altLang="zh-TW" dirty="0" smtClean="0"/>
              <a:t>(“r”, “nn“,3.))</a:t>
            </a:r>
          </a:p>
          <a:p>
            <a:r>
              <a:rPr lang="en-US" altLang="zh-TW" dirty="0" err="1" smtClean="0"/>
              <a:t>Ans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5000" t="58034" r="63148" b="23505"/>
          <a:stretch/>
        </p:blipFill>
        <p:spPr>
          <a:xfrm>
            <a:off x="2536242" y="3640669"/>
            <a:ext cx="7119514" cy="223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6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119</TotalTime>
  <Words>572</Words>
  <Application>Microsoft Office PowerPoint</Application>
  <PresentationFormat>寬螢幕</PresentationFormat>
  <Paragraphs>107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微軟正黑體</vt:lpstr>
      <vt:lpstr>新細明體</vt:lpstr>
      <vt:lpstr>Arial</vt:lpstr>
      <vt:lpstr>Garamond</vt:lpstr>
      <vt:lpstr>Times New Roman</vt:lpstr>
      <vt:lpstr>有機</vt:lpstr>
      <vt:lpstr>CH10 20191021</vt:lpstr>
      <vt:lpstr>10-1</vt:lpstr>
      <vt:lpstr>考卷</vt:lpstr>
      <vt:lpstr>考卷</vt:lpstr>
      <vt:lpstr>考卷</vt:lpstr>
      <vt:lpstr>考卷</vt:lpstr>
      <vt:lpstr>考卷</vt:lpstr>
      <vt:lpstr>Word.replace 將r更換成nnnnnn</vt:lpstr>
      <vt:lpstr>Word.replace 將r更換成nn 並更換3次，其餘就不更換。</vt:lpstr>
      <vt:lpstr>PowerPoint 簡報</vt:lpstr>
      <vt:lpstr>使用for 迴圈(loop)計算1+2+3+.....100</vt:lpstr>
      <vt:lpstr>使用for 迴圈(loop)計算1+3+5+7.....+99</vt:lpstr>
      <vt:lpstr>使用for 迴圈(loop)計算1*3*5*7.....*99</vt:lpstr>
      <vt:lpstr>PowerPoint 簡報</vt:lpstr>
      <vt:lpstr>無窮迴圈</vt:lpstr>
      <vt:lpstr>Looping with a condition</vt:lpstr>
      <vt:lpstr>使用while 迴圈(loop)計算1+2+3+.....100</vt:lpstr>
      <vt:lpstr>使用while 迴圈(loop)計算1+3+5+7.....+99</vt:lpstr>
      <vt:lpstr>使用while 迴圈(loop計算1*3*5*7.....*99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CH10 20191021</dc:title>
  <dc:creator>owner</dc:creator>
  <cp:lastModifiedBy>owner</cp:lastModifiedBy>
  <cp:revision>14</cp:revision>
  <dcterms:created xsi:type="dcterms:W3CDTF">2019-10-21T06:24:41Z</dcterms:created>
  <dcterms:modified xsi:type="dcterms:W3CDTF">2019-10-21T08:24:23Z</dcterms:modified>
</cp:coreProperties>
</file>