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72" r:id="rId2"/>
    <p:sldId id="273" r:id="rId3"/>
    <p:sldId id="268" r:id="rId4"/>
    <p:sldId id="267" r:id="rId5"/>
    <p:sldId id="269" r:id="rId6"/>
    <p:sldId id="265" r:id="rId7"/>
    <p:sldId id="264" r:id="rId8"/>
    <p:sldId id="256" r:id="rId9"/>
    <p:sldId id="258" r:id="rId10"/>
    <p:sldId id="259" r:id="rId11"/>
    <p:sldId id="260" r:id="rId12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466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D828-0ABE-4DC1-BB8A-FB7380642F10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10D9-E0C8-4669-ADFF-E0163E710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9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773-34D4-AF0B-C876-A8575579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2742996"/>
            <a:ext cx="15078075" cy="3045193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D240B-BA6C-1296-96FD-441B1D38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609077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6D57-FBD2-75B4-8582-0EC5394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</p:spPr>
        <p:txBody>
          <a:bodyPr/>
          <a:lstStyle/>
          <a:p>
            <a:fld id="{79C8F444-3B58-4FC2-BC0A-0400ED073F8A}" type="datetimeFigureOut">
              <a:rPr lang="zh-CN" altLang="en-US" smtClean="0"/>
              <a:t>2024/2/14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4BA71-E43E-DD27-B1D7-FA9B6622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3811-BDC3-740C-BDFC-471621DD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</p:spPr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3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yixintsa.github.io/MATH1014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596" dirty="0">
                <a:latin typeface="Arial" panose="020B0604020202020204" pitchFamily="34" charset="0"/>
              </a:rPr>
              <a:t>MATH 1014 – Calculus II (Tutorial 2)</a:t>
            </a:r>
            <a:endParaRPr lang="zh-CN" altLang="en-US" sz="6596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62FB-1552-4300-03FB-B06F0861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98" dirty="0">
                <a:latin typeface="Arial" panose="020B0604020202020204" pitchFamily="34" charset="0"/>
              </a:rPr>
              <a:t>Department of Mathematics, HKUST</a:t>
            </a:r>
            <a:endParaRPr lang="zh-CN" altLang="en-US" sz="3298" dirty="0"/>
          </a:p>
        </p:txBody>
      </p:sp>
    </p:spTree>
    <p:extLst>
      <p:ext uri="{BB962C8B-B14F-4D97-AF65-F5344CB8AC3E}">
        <p14:creationId xmlns:p14="http://schemas.microsoft.com/office/powerpoint/2010/main" val="16026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349" y="777875"/>
            <a:ext cx="17899401" cy="2099137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2349" y="4283075"/>
            <a:ext cx="18318933" cy="556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515" y="2225675"/>
            <a:ext cx="17705070" cy="1600200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541" y="4816475"/>
            <a:ext cx="18631017" cy="41041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5134-76A2-7914-66C5-E3C5BD9C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701675"/>
            <a:ext cx="18093690" cy="1231106"/>
          </a:xfrm>
        </p:spPr>
        <p:txBody>
          <a:bodyPr/>
          <a:lstStyle/>
          <a:p>
            <a:r>
              <a:rPr lang="en-US" altLang="zh-CN" sz="8000" b="1" dirty="0"/>
              <a:t>Things Before the Tutorial</a:t>
            </a:r>
            <a:endParaRPr lang="zh-CN" altLang="en-US" sz="8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DDD85-EE11-1924-B9BE-896D4A8D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05" y="2633734"/>
            <a:ext cx="9355694" cy="8415370"/>
          </a:xfrm>
        </p:spPr>
        <p:txBody>
          <a:bodyPr>
            <a:normAutofit/>
          </a:bodyPr>
          <a:lstStyle/>
          <a:p>
            <a:pPr marL="914400" indent="-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442" b="1" dirty="0"/>
              <a:t>LI </a:t>
            </a:r>
            <a:r>
              <a:rPr lang="en-US" altLang="zh-CN" sz="5442" b="1" dirty="0" err="1"/>
              <a:t>Yixin</a:t>
            </a:r>
            <a:r>
              <a:rPr lang="en-US" altLang="zh-CN" sz="5442" b="1" dirty="0"/>
              <a:t> (Barry)</a:t>
            </a:r>
          </a:p>
          <a:p>
            <a:pPr>
              <a:lnSpc>
                <a:spcPct val="150000"/>
              </a:lnSpc>
            </a:pPr>
            <a:r>
              <a:rPr lang="en-US" altLang="zh-CN" sz="5442" b="1" dirty="0">
                <a:hlinkClick r:id="rId2"/>
              </a:rPr>
              <a:t>https://liyixintsa.github.io/</a:t>
            </a:r>
            <a:endParaRPr lang="en-US" altLang="zh-CN" sz="5442" b="1" dirty="0"/>
          </a:p>
          <a:p>
            <a:pPr marL="914400" indent="-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442" b="1" dirty="0"/>
              <a:t>Email sent on 08/02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 marL="753923" lvl="1">
              <a:lnSpc>
                <a:spcPct val="150000"/>
              </a:lnSpc>
            </a:pPr>
            <a:endParaRPr lang="en-US" altLang="zh-CN" b="1" dirty="0"/>
          </a:p>
          <a:p>
            <a:pPr marL="753923" lvl="1">
              <a:lnSpc>
                <a:spcPct val="150000"/>
              </a:lnSpc>
            </a:pPr>
            <a:endParaRPr lang="en-US" altLang="zh-CN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BD13B6C-13EB-F2AF-C08D-6135AAB9D6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447" t="6221" r="14590" b="29603"/>
          <a:stretch/>
        </p:blipFill>
        <p:spPr>
          <a:xfrm>
            <a:off x="9240221" y="2759075"/>
            <a:ext cx="10863879" cy="85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A29B2-676F-9796-ACC0-24244BB75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27699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A506EBF-CE3D-D018-8DF0-59678C0A6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157" y="5001549"/>
            <a:ext cx="17339786" cy="2779270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D9B347-CEB3-B509-B2F5-8032EE92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55" y="602473"/>
            <a:ext cx="7319525" cy="38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39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5EF91-0C9B-938E-DCA3-52B50D363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27699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&#10;&#10;描述已自动生成">
            <a:extLst>
              <a:ext uri="{FF2B5EF4-FFF2-40B4-BE49-F238E27FC236}">
                <a16:creationId xmlns:a16="http://schemas.microsoft.com/office/drawing/2014/main" id="{BFED78C1-95E9-5D85-8F19-40C6C3146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0401" y="1695372"/>
            <a:ext cx="4400890" cy="4474239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CDF397E-3032-5C7E-2C24-B7C806E55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158" y="602473"/>
            <a:ext cx="16509142" cy="1266575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D8127A5C-A00D-5016-9751-922FBD92CA03}"/>
              </a:ext>
            </a:extLst>
          </p:cNvPr>
          <p:cNvGrpSpPr/>
          <p:nvPr/>
        </p:nvGrpSpPr>
        <p:grpSpPr>
          <a:xfrm>
            <a:off x="1649568" y="3720491"/>
            <a:ext cx="17847228" cy="7391741"/>
            <a:chOff x="844061" y="1794919"/>
            <a:chExt cx="10823335" cy="4482673"/>
          </a:xfrm>
        </p:grpSpPr>
        <p:pic>
          <p:nvPicPr>
            <p:cNvPr id="15" name="图片 14" descr="图表&#10;&#10;描述已自动生成">
              <a:extLst>
                <a:ext uri="{FF2B5EF4-FFF2-40B4-BE49-F238E27FC236}">
                  <a16:creationId xmlns:a16="http://schemas.microsoft.com/office/drawing/2014/main" id="{7F132DA8-3F44-A0E8-5D3D-3CD897A4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9896" y="3372467"/>
              <a:ext cx="2857500" cy="2905125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3CD00ACB-E923-D318-3039-43E1340D3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4541" y="2915267"/>
              <a:ext cx="2974520" cy="2137379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E24AA73-6024-2271-EA78-848E86603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4061" y="1794919"/>
              <a:ext cx="6787899" cy="10566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95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F6E5E3-35A4-8069-0E25-B2058FBF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276999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9" name="内容占位符 8" descr="图表, 折线图&#10;&#10;描述已自动生成">
            <a:extLst>
              <a:ext uri="{FF2B5EF4-FFF2-40B4-BE49-F238E27FC236}">
                <a16:creationId xmlns:a16="http://schemas.microsoft.com/office/drawing/2014/main" id="{AF5F5EE9-0384-975E-EF0B-890C30089F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7008" y="4096342"/>
            <a:ext cx="5654278" cy="3926582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E9A4285-6E57-2FFD-DCA9-6B93B10E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729" y="663883"/>
            <a:ext cx="17013030" cy="126356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0C97F6CB-34B7-DEFB-072C-3A64A50DEB70}"/>
              </a:ext>
            </a:extLst>
          </p:cNvPr>
          <p:cNvGrpSpPr/>
          <p:nvPr/>
        </p:nvGrpSpPr>
        <p:grpSpPr>
          <a:xfrm>
            <a:off x="450850" y="2987675"/>
            <a:ext cx="12856648" cy="6394862"/>
            <a:chOff x="830639" y="1824843"/>
            <a:chExt cx="7796830" cy="387812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48AD560-DB04-CA7D-8FBC-DF8982FD5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639" y="1824843"/>
              <a:ext cx="6704503" cy="562370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78A9888-E312-B612-1412-F074544CF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5148" y="2483959"/>
              <a:ext cx="7722321" cy="32190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664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DBCA3F0-E074-00DE-70B9-360CA7B2AE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1" r="8751" b="86129"/>
          <a:stretch/>
        </p:blipFill>
        <p:spPr>
          <a:xfrm>
            <a:off x="-6350" y="15875"/>
            <a:ext cx="14855376" cy="156109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CB061FF-6ED8-FDA8-F1ED-D08A67659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51" t="56874" r="8751" b="5887"/>
          <a:stretch/>
        </p:blipFill>
        <p:spPr>
          <a:xfrm>
            <a:off x="-6350" y="1616076"/>
            <a:ext cx="14855376" cy="419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963FE26-5B5E-60CE-0F7C-3BCEAC1CE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69" t="19287" r="8751" b="44829"/>
          <a:stretch/>
        </p:blipFill>
        <p:spPr>
          <a:xfrm>
            <a:off x="14849026" y="206563"/>
            <a:ext cx="5297441" cy="2971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28449B-5C5F-5B33-2B34-847539F69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43" t="28038" r="9571" b="37322"/>
          <a:stretch/>
        </p:blipFill>
        <p:spPr>
          <a:xfrm>
            <a:off x="20544" y="6035675"/>
            <a:ext cx="14828482" cy="392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6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0C31FDA-654D-1203-00D7-0D5FC1C3938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5E96C-4B23-200A-25B1-4BF13172D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3" r="8721"/>
          <a:stretch/>
        </p:blipFill>
        <p:spPr>
          <a:xfrm>
            <a:off x="2546349" y="3175"/>
            <a:ext cx="15011401" cy="113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8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2850" y="168275"/>
            <a:ext cx="22005785" cy="2798834"/>
            <a:chOff x="1627154" y="2657835"/>
            <a:chExt cx="15613712" cy="1985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154" y="3107343"/>
              <a:ext cx="12439985" cy="15363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58611" y="2657835"/>
              <a:ext cx="7882255" cy="1047115"/>
            </a:xfrm>
            <a:custGeom>
              <a:avLst/>
              <a:gdLst/>
              <a:ahLst/>
              <a:cxnLst/>
              <a:rect l="l" t="t" r="r" b="b"/>
              <a:pathLst>
                <a:path w="7882255" h="1047114">
                  <a:moveTo>
                    <a:pt x="7881774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7881774" y="1047088"/>
                  </a:lnTo>
                  <a:lnTo>
                    <a:pt x="7881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2"/>
          <p:cNvPicPr/>
          <p:nvPr/>
        </p:nvPicPr>
        <p:blipFill rotWithShape="1">
          <a:blip r:embed="rId3" cstate="print"/>
          <a:srcRect l="942" r="33339" b="3894"/>
          <a:stretch/>
        </p:blipFill>
        <p:spPr>
          <a:xfrm>
            <a:off x="2279650" y="3350823"/>
            <a:ext cx="15240000" cy="79475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936" y="2301875"/>
            <a:ext cx="17690228" cy="1737987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242" y="5426075"/>
            <a:ext cx="17425616" cy="38995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36</Words>
  <Application>Microsoft Office PowerPoint</Application>
  <PresentationFormat>自定义</PresentationFormat>
  <Paragraphs>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Calibri</vt:lpstr>
      <vt:lpstr>Office Theme</vt:lpstr>
      <vt:lpstr>MATH 1014 – Calculus II (Tutorial 2)</vt:lpstr>
      <vt:lpstr>Things Before the Tutorial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</dc:title>
  <cp:lastModifiedBy>奕新 李</cp:lastModifiedBy>
  <cp:revision>1</cp:revision>
  <dcterms:created xsi:type="dcterms:W3CDTF">2024-02-14T07:20:41Z</dcterms:created>
  <dcterms:modified xsi:type="dcterms:W3CDTF">2024-02-14T11:37:36Z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2024-02-13T00:00:00Z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2024-02-14T00:00:00Z</vt:filetime>
  </property>
  <property fmtid="{D5CDD505-2E9C-101B-9397-08002B2CF9AE}" pid="5" name="Producer">
    <vt:lpwstr>macOS Version 12.7.1 (Build 21G920) Quartz PDFContext, AppendMode 1.1</vt:lpwstr>
  </property>
</Properties>
</file>