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2" r:id="rId2"/>
    <p:sldId id="291" r:id="rId3"/>
    <p:sldId id="256" r:id="rId4"/>
    <p:sldId id="257" r:id="rId5"/>
    <p:sldId id="273" r:id="rId6"/>
    <p:sldId id="258" r:id="rId7"/>
    <p:sldId id="274" r:id="rId8"/>
    <p:sldId id="278" r:id="rId9"/>
    <p:sldId id="280" r:id="rId10"/>
    <p:sldId id="281" r:id="rId11"/>
    <p:sldId id="279" r:id="rId12"/>
    <p:sldId id="285" r:id="rId13"/>
    <p:sldId id="284" r:id="rId14"/>
    <p:sldId id="286" r:id="rId15"/>
    <p:sldId id="287" r:id="rId16"/>
    <p:sldId id="288" r:id="rId17"/>
    <p:sldId id="290" r:id="rId18"/>
    <p:sldId id="28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C96B7-C254-48D0-A8A8-3B4C87EB074C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E5B29-974B-45CE-AD1A-C72D9C4DB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9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10D9-E0C8-4669-ADFF-E0163E710B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4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10D9-E0C8-4669-ADFF-E0163E710B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2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A085E-4223-9D3A-F35E-55B81AF81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29A99A-7C1C-F4AE-43D1-C546F2F4A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F2190-4D10-67C9-4B95-283E2C48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E298-B457-477F-8A71-8B6675479B24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37D7D-AD35-F78F-3AF6-B235EA19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17A28-3A15-E5A5-1AE0-CA90B955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8E8-AB1A-4C73-B977-6B2B45D2C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88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4004E-0C5E-AFF8-6223-A5A76CBF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0E635-F49E-FDB3-B94D-41AD9520C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F3D7B-826D-1B89-A640-08715AFE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E298-B457-477F-8A71-8B6675479B24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03435-B4B5-1977-B547-D12481EC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8A9CB-2F7E-DB47-3F98-38ADA624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8E8-AB1A-4C73-B977-6B2B45D2C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DC1DD-357A-4654-4597-49FB8D40D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4C9841-C14D-DEC5-FD19-6898386B7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F3F3C-B2A7-DEC8-281E-2B66C83F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E298-B457-477F-8A71-8B6675479B24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20E43-E345-9639-1441-9FC78A93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F1D57-6F83-38F1-E2BA-AD551E7D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8E8-AB1A-4C73-B977-6B2B45D2C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05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83F45-A602-0EDA-6632-88861D5B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9F5F0-143F-8FD9-AEC5-D732076CA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29697-F74D-11A7-4597-0339A356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E298-B457-477F-8A71-8B6675479B24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5E932-EC56-8E1F-7CA1-6F6902EB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8C096-B126-0DB6-3F71-5545DB21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8E8-AB1A-4C73-B977-6B2B45D2C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3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D03F9-72E8-7DCD-1C23-B83546C2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929CA3-A6CA-EE46-02C9-CE6F6B741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5F10A-79B3-4F86-94CD-65CEA247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E298-B457-477F-8A71-8B6675479B24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39CC4-105D-50EC-6F27-5943675E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71485-044F-7B95-458B-A085CBDC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8E8-AB1A-4C73-B977-6B2B45D2C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0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41BE5-A9A2-8071-06B6-D160AFC0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210F1-A621-7163-7398-BC3455262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E81D71-4A03-C185-7566-3EB5DDB7E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4C7E5B-0F98-03E1-CE10-6567BF1E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E298-B457-477F-8A71-8B6675479B24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8F19A8-2A6E-25E5-B49C-48D45F83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947BF-3364-65E9-4406-2C88EA5A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8E8-AB1A-4C73-B977-6B2B45D2C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3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E142D-532A-3DB1-1F39-27C3708B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C7E863-31E7-6DA4-ED32-97C241284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F87FF6-4E12-AA5F-C5BE-FF30FEEB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DA4C33-F159-4180-171B-5F552AA3B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73BB7A-4B33-2ADC-66D9-A29E0EC93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1C1512-E4E0-DA8D-60AF-66683EF4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E298-B457-477F-8A71-8B6675479B24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F408DE-93EE-9102-F93E-CE02D8C2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F0ACA5-C634-8458-E08B-95A5D70D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8E8-AB1A-4C73-B977-6B2B45D2C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36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04084-F964-3C93-488A-C55DD642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E81814-CDE2-4B9A-417A-9D8511AD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E298-B457-477F-8A71-8B6675479B24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FFE5FE-B095-0C34-584D-DAEEE240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425E0F-BE45-90B0-FC62-43F444FE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8E8-AB1A-4C73-B977-6B2B45D2C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47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754705-E8EF-F2C2-CF85-D1C764ED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E298-B457-477F-8A71-8B6675479B24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6204F2-7D2F-3A00-5984-483BEE60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5CA08F-DED3-031E-BB30-4785FB98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8E8-AB1A-4C73-B977-6B2B45D2C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3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C8BEE-E1A2-66DF-FDC8-400CA82B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75A0C-BCA4-B43E-2CD2-9B919F0C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904A4C-3BE5-4A7C-4ED7-721265AFE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DB2AB1-A6DA-535E-FA79-95F27B29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E298-B457-477F-8A71-8B6675479B24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A03455-ECE6-BAF4-65A3-29A4A6B4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D6720-1589-B3E2-904D-2FD4DDDF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8E8-AB1A-4C73-B977-6B2B45D2C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9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26E5B-193E-109B-AC13-B7C7AF73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95E608-67E3-9A92-DC13-490AA5426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5C63D3-D7B7-3863-068F-D911142CD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9AA3C9-3B44-264E-6DDD-313AF8D3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E298-B457-477F-8A71-8B6675479B24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5FE9D7-1CB5-FB9D-D242-1B9C8DFA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10E7D-D029-D584-76E2-319E5A92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8E8-AB1A-4C73-B977-6B2B45D2C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15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3397FD-BA79-CA24-7457-A949A48E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630FB8-0926-F535-AEC0-58E906B3D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4F043-B795-040F-EC56-7DDDA2546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E298-B457-477F-8A71-8B6675479B24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E4644-9C2D-E470-E239-2E2E0F8A8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87E87-6158-9524-55AC-70026EFF7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68E8-AB1A-4C73-B977-6B2B45D2C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2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mp"/><Relationship Id="rId3" Type="http://schemas.openxmlformats.org/officeDocument/2006/relationships/image" Target="../media/image5.tmp"/><Relationship Id="rId7" Type="http://schemas.openxmlformats.org/officeDocument/2006/relationships/image" Target="../media/image9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Relationship Id="rId9" Type="http://schemas.openxmlformats.org/officeDocument/2006/relationships/hyperlink" Target="https://en.wikipedia.org/wiki/Integration_by_parts#Repeated_integration_by_part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7D0F0-A784-09F0-E4A2-BDFE34897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</a:rPr>
              <a:t>MATH 1014 – Calculus II (Tutorial 5)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AD62FB-1552-4300-03FB-B06F08614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Arial" panose="020B0604020202020204" pitchFamily="34" charset="0"/>
              </a:rPr>
              <a:t>Department of Mathematics, HKUST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269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E89CD-CB99-24BA-C809-078358031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C716B0-94EA-D5AA-54F2-433FC72A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91" y="615951"/>
            <a:ext cx="7867617" cy="538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8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168C9-4D49-3A31-6BF1-8FF946E8B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CEFC7B-5BE5-D255-1B9D-7E2547B59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163" y="552372"/>
            <a:ext cx="7861673" cy="517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3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34392-DF35-1A84-9375-12B61919B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CF3B726-80D4-AF9F-C804-EBC22B853143}"/>
              </a:ext>
            </a:extLst>
          </p:cNvPr>
          <p:cNvSpPr txBox="1"/>
          <p:nvPr/>
        </p:nvSpPr>
        <p:spPr>
          <a:xfrm>
            <a:off x="89064" y="169736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4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E97411-7512-4859-2B26-3FC7591A5265}"/>
              </a:ext>
            </a:extLst>
          </p:cNvPr>
          <p:cNvSpPr txBox="1"/>
          <p:nvPr/>
        </p:nvSpPr>
        <p:spPr>
          <a:xfrm>
            <a:off x="87839" y="1313726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F02181-868F-D0B2-8DE8-B823E5926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97" y="107344"/>
            <a:ext cx="3077910" cy="8652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573621-DF6A-F57F-02A0-6FE6B2819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74" y="1807859"/>
            <a:ext cx="6183682" cy="6870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A1CC9A4-9ACE-27E9-619E-5F2A3E82B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438" y="2941132"/>
            <a:ext cx="7093754" cy="76878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CDE16B7-06C1-E29D-D9A2-5C6645E2A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870" y="4156111"/>
            <a:ext cx="5762891" cy="10985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CF2F02F-F535-5DAA-B45D-E8C9FB48D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5613" y="5700888"/>
            <a:ext cx="5363405" cy="76620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10996E9-46D4-14A6-EB7C-0392855AFE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294"/>
          <a:stretch/>
        </p:blipFill>
        <p:spPr>
          <a:xfrm>
            <a:off x="1020100" y="2532468"/>
            <a:ext cx="1742150" cy="55245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3E2569C-FF08-47AD-4795-B7A714052C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9282" y="3907697"/>
            <a:ext cx="1303623" cy="4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0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6743E-562C-CFB9-D50A-9A34E2567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98D15528-7B3A-CDFC-B737-8B82678EBA6D}"/>
              </a:ext>
            </a:extLst>
          </p:cNvPr>
          <p:cNvSpPr txBox="1"/>
          <p:nvPr/>
        </p:nvSpPr>
        <p:spPr>
          <a:xfrm>
            <a:off x="89064" y="169736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5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178154-C659-7544-34FC-3CAB9FE50919}"/>
              </a:ext>
            </a:extLst>
          </p:cNvPr>
          <p:cNvSpPr txBox="1"/>
          <p:nvPr/>
        </p:nvSpPr>
        <p:spPr>
          <a:xfrm>
            <a:off x="87839" y="1313726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ED9701-7BB0-73DC-5BCD-5B867F055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56" y="229314"/>
            <a:ext cx="2257606" cy="761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CE4264-E1D2-EA82-D587-23326CEC7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303" y="2699208"/>
            <a:ext cx="9324573" cy="9112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D80CBCF-AF00-A34D-073B-FFA7E5E3D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248" y="3878142"/>
            <a:ext cx="7120681" cy="13122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603EB2F-E434-49E5-4244-AA049B0E2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054" y="755831"/>
            <a:ext cx="5021508" cy="146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6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06C29-4A30-FFDF-DCAC-DFCB30133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CF27CB8-00D2-98FC-F1C4-71A9A35C041C}"/>
              </a:ext>
            </a:extLst>
          </p:cNvPr>
          <p:cNvSpPr txBox="1"/>
          <p:nvPr/>
        </p:nvSpPr>
        <p:spPr>
          <a:xfrm>
            <a:off x="89064" y="169736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6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F49D82-6AE6-858A-7B82-B3130A439F6B}"/>
              </a:ext>
            </a:extLst>
          </p:cNvPr>
          <p:cNvSpPr txBox="1"/>
          <p:nvPr/>
        </p:nvSpPr>
        <p:spPr>
          <a:xfrm>
            <a:off x="87839" y="1313726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F95B04-DFDA-C651-2702-3C25620D4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05" y="80042"/>
            <a:ext cx="1943042" cy="7332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285E93E-B52A-F50D-0557-ED141F348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396" y="1911706"/>
            <a:ext cx="6283842" cy="7282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C40AF2-55FC-6275-B36B-C05C4E557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476" y="2729303"/>
            <a:ext cx="5087682" cy="8112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707A1D-B923-80B0-C49A-CBE7A00EA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549" y="3629834"/>
            <a:ext cx="5559536" cy="7882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0D0E4F-8BB9-9A38-B129-65EDF63BE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274" y="4818504"/>
            <a:ext cx="6150086" cy="10187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253198-8412-4907-AEAA-F53B69391E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6351" y="5926537"/>
            <a:ext cx="7487932" cy="7517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EB80C0F-9619-3086-88B3-C091BC0B5D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9061" y="4446977"/>
            <a:ext cx="1114580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1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B3D4F-2C5B-D03F-9368-443E2648A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C1C6597-CB79-89BA-1873-57AB7BBE6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6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1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5BEDF-1E3B-A69F-970F-4A2B40754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3D292F7E-989E-63CB-3928-48F1C0060CF7}"/>
              </a:ext>
            </a:extLst>
          </p:cNvPr>
          <p:cNvSpPr txBox="1"/>
          <p:nvPr/>
        </p:nvSpPr>
        <p:spPr>
          <a:xfrm>
            <a:off x="89064" y="169736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7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982E98-53C5-8BA6-F812-B274E6AB4BA6}"/>
              </a:ext>
            </a:extLst>
          </p:cNvPr>
          <p:cNvSpPr txBox="1"/>
          <p:nvPr/>
        </p:nvSpPr>
        <p:spPr>
          <a:xfrm>
            <a:off x="87839" y="1313726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B9279B-12DA-8E66-4CE4-B1CF2BE07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396" y="179702"/>
            <a:ext cx="2388724" cy="8084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04CD18-FD31-A2CC-B7D9-80EA2DA11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14" y="1962074"/>
            <a:ext cx="6564106" cy="8955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29B9C31-7FF4-9582-7201-DEF2A11E8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931" y="2864027"/>
            <a:ext cx="1779673" cy="48813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083A33C-1CE1-6B7F-8AF7-6C2E1088E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494" y="3358606"/>
            <a:ext cx="4108547" cy="6327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671BC95-8670-751F-86FD-C94745FEB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1428" y="3997797"/>
            <a:ext cx="2172678" cy="70344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A5A79B8-8809-974D-99D6-62CA0A6AD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0209" y="4707686"/>
            <a:ext cx="4375117" cy="6340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8B9712A-4553-CED7-47BE-3984161A6F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759" y="5348201"/>
            <a:ext cx="5942016" cy="7810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3E6BA18-DB26-F560-1345-48428F949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4623" y="6115276"/>
            <a:ext cx="3891179" cy="60799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36B9FB6-61D0-63B3-C4F7-C977EA4AB2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3517" y="2740794"/>
            <a:ext cx="5360633" cy="179526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F975380-43C4-08B2-4357-15511D9166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59820" y="4639151"/>
            <a:ext cx="4889745" cy="77114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FECF3FC-74ED-221E-2BCC-3B75A3732B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5267" y="847503"/>
            <a:ext cx="3561938" cy="93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1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56F49-8E8D-D5F1-45E6-982177759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61148DC-132B-25F4-BD56-B958BF35F2A6}"/>
              </a:ext>
            </a:extLst>
          </p:cNvPr>
          <p:cNvSpPr txBox="1"/>
          <p:nvPr/>
        </p:nvSpPr>
        <p:spPr>
          <a:xfrm>
            <a:off x="89064" y="169736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8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10CFBC-4656-C078-4976-F26D483FE46B}"/>
              </a:ext>
            </a:extLst>
          </p:cNvPr>
          <p:cNvSpPr txBox="1"/>
          <p:nvPr/>
        </p:nvSpPr>
        <p:spPr>
          <a:xfrm>
            <a:off x="87839" y="1313726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30C055-B1A5-A279-A1C7-AB8A9143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806" y="48103"/>
            <a:ext cx="1866643" cy="83242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E97510-FBA1-AB62-D69B-0179D0C8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548" y="1767441"/>
            <a:ext cx="1167157" cy="4064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04B187-D7E0-73A0-1DA8-BE034A0F8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05" y="2119907"/>
            <a:ext cx="4538060" cy="6127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19EDFE-58C3-1624-6E28-9E9B8215B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641" y="2709418"/>
            <a:ext cx="1932988" cy="5011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8568B9-EE0D-0838-2E76-DB31A12216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7557" y="3187340"/>
            <a:ext cx="1991156" cy="5720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1AC3C9-0B78-BAFA-56F2-A7743E2BCF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189" y="3736162"/>
            <a:ext cx="4869893" cy="6816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532E52-9329-F257-08D3-84B280E2A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8156" y="4394545"/>
            <a:ext cx="2829958" cy="68160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68850A1-DAD5-67A4-56EC-E2CAAC25E1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099" y="5052930"/>
            <a:ext cx="5374072" cy="144312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B713C5D-8425-4C89-4B7E-6B074863A1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3925" y="2398333"/>
            <a:ext cx="5328979" cy="189750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11CF43A-28EB-2DAD-7A79-1B35D53A59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5205" y="4696041"/>
            <a:ext cx="5000696" cy="88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2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7D0F0-A784-09F0-E4A2-BDFE34897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</a:rPr>
              <a:t>Thanks!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4090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8F02C61-FD36-A721-ECF8-9019763DA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4360"/>
            <a:ext cx="12192000" cy="553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0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93A977D-A52A-338D-B2A0-01169039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916" y="289958"/>
            <a:ext cx="8538168" cy="29163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BD59CD-FB2F-15E2-F9C9-472C17347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168" y="3651663"/>
            <a:ext cx="8156563" cy="143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1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23E9B-778A-6C21-D935-F1818F11A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A23658-702F-6571-67C5-14606AEE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15" y="532116"/>
            <a:ext cx="9058170" cy="50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6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F5134-76A2-7914-66C5-E3C5BD9C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85" y="114712"/>
            <a:ext cx="10972030" cy="746544"/>
          </a:xfrm>
        </p:spPr>
        <p:txBody>
          <a:bodyPr>
            <a:normAutofit fontScale="90000"/>
          </a:bodyPr>
          <a:lstStyle/>
          <a:p>
            <a:r>
              <a:rPr lang="en-US" altLang="zh-CN" sz="4851" b="1" dirty="0"/>
              <a:t>How to choose u and v</a:t>
            </a:r>
            <a:endParaRPr lang="zh-CN" altLang="en-US" sz="4851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DDD85-EE11-1924-B9BE-896D4A8DB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85" y="877456"/>
            <a:ext cx="11169568" cy="5103088"/>
          </a:xfrm>
        </p:spPr>
        <p:txBody>
          <a:bodyPr>
            <a:normAutofit lnSpcReduction="10000"/>
          </a:bodyPr>
          <a:lstStyle/>
          <a:p>
            <a:pPr marL="554492" indent="-554492">
              <a:lnSpc>
                <a:spcPct val="150000"/>
              </a:lnSpc>
            </a:pPr>
            <a:r>
              <a:rPr lang="en-US" altLang="zh-CN" b="1" dirty="0"/>
              <a:t>Inverse Trigonometric Functions</a:t>
            </a:r>
          </a:p>
          <a:p>
            <a:pPr marL="554492" indent="-554492">
              <a:lnSpc>
                <a:spcPct val="150000"/>
              </a:lnSpc>
            </a:pPr>
            <a:r>
              <a:rPr lang="en-US" altLang="zh-CN" b="1" dirty="0"/>
              <a:t>Logarithmic Functions</a:t>
            </a:r>
          </a:p>
          <a:p>
            <a:pPr marL="554492" indent="-554492">
              <a:lnSpc>
                <a:spcPct val="150000"/>
              </a:lnSpc>
            </a:pPr>
            <a:r>
              <a:rPr lang="en-US" altLang="zh-CN" b="1" dirty="0"/>
              <a:t>Power</a:t>
            </a:r>
            <a:r>
              <a:rPr lang="zh-CN" altLang="en-US" b="1" dirty="0"/>
              <a:t> </a:t>
            </a:r>
            <a:r>
              <a:rPr lang="en-US" altLang="zh-CN" b="1" dirty="0"/>
              <a:t>Functions</a:t>
            </a:r>
          </a:p>
          <a:p>
            <a:pPr marL="554492" indent="-554492">
              <a:lnSpc>
                <a:spcPct val="150000"/>
              </a:lnSpc>
            </a:pPr>
            <a:r>
              <a:rPr lang="en-US" altLang="zh-CN" b="1" dirty="0"/>
              <a:t>Exponential Functions</a:t>
            </a:r>
          </a:p>
          <a:p>
            <a:pPr marL="554492" indent="-554492">
              <a:lnSpc>
                <a:spcPct val="150000"/>
              </a:lnSpc>
            </a:pPr>
            <a:r>
              <a:rPr lang="en-US" altLang="zh-CN" b="1" dirty="0"/>
              <a:t>Trigonometric Functions</a:t>
            </a:r>
          </a:p>
          <a:p>
            <a:pPr marL="554492" indent="-554492">
              <a:lnSpc>
                <a:spcPct val="150000"/>
              </a:lnSpc>
            </a:pPr>
            <a:endParaRPr lang="en-US" altLang="zh-CN" b="1" dirty="0"/>
          </a:p>
          <a:p>
            <a:pPr marL="554492" indent="-554492">
              <a:lnSpc>
                <a:spcPct val="150000"/>
              </a:lnSpc>
            </a:pPr>
            <a:r>
              <a:rPr lang="en-US" altLang="zh-CN" b="1" dirty="0"/>
              <a:t>Choose the type on the top as u.</a:t>
            </a:r>
          </a:p>
          <a:p>
            <a:pPr marL="457179" lvl="1">
              <a:lnSpc>
                <a:spcPct val="150000"/>
              </a:lnSpc>
            </a:pPr>
            <a:endParaRPr lang="en-US" altLang="zh-CN" sz="3300" b="1" dirty="0"/>
          </a:p>
          <a:p>
            <a:pPr marL="457179" lvl="1">
              <a:lnSpc>
                <a:spcPct val="150000"/>
              </a:lnSpc>
            </a:pPr>
            <a:endParaRPr lang="en-US" altLang="zh-CN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888E72C-83A4-4AAA-8B93-DF3FEB4D3D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31" b="27426"/>
          <a:stretch/>
        </p:blipFill>
        <p:spPr>
          <a:xfrm>
            <a:off x="7810752" y="587927"/>
            <a:ext cx="2200077" cy="54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A08FBF9-04A9-12B2-0571-3E95CA6B8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09" y="1257429"/>
            <a:ext cx="2479571" cy="8217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A5AB5D3-A68C-E0D0-2030-C82B377FD4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752" y="2150222"/>
            <a:ext cx="1941551" cy="81312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4FB19A9-B696-B16A-A2E4-894AC3DA7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573" y="3008655"/>
            <a:ext cx="3526155" cy="7536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5ABDC4A-428F-A386-1DB2-C72B206AED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09" y="3938164"/>
            <a:ext cx="2147280" cy="75368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30E0031-EC67-4A38-05C9-BF3FD9F5A8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09" y="4893922"/>
            <a:ext cx="2713248" cy="753680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6BAF8F3E-F97C-56A8-2BE5-F95EC3F2ABB3}"/>
              </a:ext>
            </a:extLst>
          </p:cNvPr>
          <p:cNvSpPr txBox="1">
            <a:spLocks/>
          </p:cNvSpPr>
          <p:nvPr/>
        </p:nvSpPr>
        <p:spPr>
          <a:xfrm>
            <a:off x="609985" y="6031215"/>
            <a:ext cx="10972030" cy="746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Repeated integration by parts [</a:t>
            </a:r>
            <a:r>
              <a:rPr lang="en-US" altLang="zh-CN" sz="3200" b="1" dirty="0">
                <a:hlinkClick r:id="rId9"/>
              </a:rPr>
              <a:t>Link</a:t>
            </a:r>
            <a:r>
              <a:rPr lang="en-US" altLang="zh-CN" sz="3200" b="1" dirty="0"/>
              <a:t>] (NOT suggested in exams)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118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C37C8-D02B-BA9A-EF50-8CCBEFEE7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68AC38-9CF5-14CC-D25D-378E89080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692" y="1544558"/>
            <a:ext cx="6799303" cy="9748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A548C84-4D07-2C1E-1A51-EDBC8DB0A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901" y="2513978"/>
            <a:ext cx="4028141" cy="7152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6AEBFE-C4EB-C511-6DAF-86AD98F42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632" y="3184494"/>
            <a:ext cx="3827766" cy="6489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1F2326-EF58-DB2E-290A-07937998D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692" y="3789547"/>
            <a:ext cx="6544616" cy="11148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B43E48-B1DE-31A3-D77D-9AC3E0A20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4672" y="4786658"/>
            <a:ext cx="5568596" cy="9613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1FAAAA-8F63-12DC-99BC-095EE2A3DF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7973" y="5630270"/>
            <a:ext cx="4981995" cy="828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8E748C-F710-4822-7C19-EB61AE3F65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1342" y="11142"/>
            <a:ext cx="1983170" cy="84576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FAFA428-20EB-9110-C64F-C7AF6C501F3D}"/>
              </a:ext>
            </a:extLst>
          </p:cNvPr>
          <p:cNvSpPr txBox="1"/>
          <p:nvPr/>
        </p:nvSpPr>
        <p:spPr>
          <a:xfrm>
            <a:off x="89064" y="169736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B90E9B-19DD-2CA4-7D4F-E4CC2EF36AE7}"/>
              </a:ext>
            </a:extLst>
          </p:cNvPr>
          <p:cNvSpPr txBox="1"/>
          <p:nvPr/>
        </p:nvSpPr>
        <p:spPr>
          <a:xfrm>
            <a:off x="87839" y="1313726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4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69027-8B9D-1348-4757-08CCE873F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D6E78D0-DC1F-D710-6090-AF7CC99B152F}"/>
              </a:ext>
            </a:extLst>
          </p:cNvPr>
          <p:cNvSpPr txBox="1"/>
          <p:nvPr/>
        </p:nvSpPr>
        <p:spPr>
          <a:xfrm>
            <a:off x="89064" y="169736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2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3B7452-2A24-830F-6E2F-2A414E004128}"/>
              </a:ext>
            </a:extLst>
          </p:cNvPr>
          <p:cNvSpPr txBox="1"/>
          <p:nvPr/>
        </p:nvSpPr>
        <p:spPr>
          <a:xfrm>
            <a:off x="87839" y="1313726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FEC994-0053-A89A-8314-A1D92CE26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911" y="17459"/>
            <a:ext cx="2483470" cy="9149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E465C1-64BB-ACCF-8C56-7629E0A99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34" y="1770379"/>
            <a:ext cx="3090514" cy="7726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254C857-21B7-EBAD-2DB2-E40900F65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336" y="2517082"/>
            <a:ext cx="6878711" cy="13337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D985B5-E8CB-592E-C504-34F04B754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244" y="3824890"/>
            <a:ext cx="1992895" cy="72567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A6DD876-C134-1908-F6E7-722FB3E1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5952" y="4524638"/>
            <a:ext cx="5249479" cy="84634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8A89C1D-0926-EA9B-06DD-8A77C3C0A6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2812" y="5273883"/>
            <a:ext cx="5286375" cy="9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9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34327-AE64-DB9F-EE37-F4E636508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AFBA77A-93FA-3E17-4211-852760102F29}"/>
              </a:ext>
            </a:extLst>
          </p:cNvPr>
          <p:cNvSpPr txBox="1"/>
          <p:nvPr/>
        </p:nvSpPr>
        <p:spPr>
          <a:xfrm>
            <a:off x="89064" y="169736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38CFB3-29C9-EFD3-D8F4-C08931C7067B}"/>
              </a:ext>
            </a:extLst>
          </p:cNvPr>
          <p:cNvSpPr txBox="1"/>
          <p:nvPr/>
        </p:nvSpPr>
        <p:spPr>
          <a:xfrm>
            <a:off x="87839" y="1313726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8B6558-D224-5863-6EEE-ACD0AE7D9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19" y="0"/>
            <a:ext cx="1441465" cy="8328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2522681-2C64-9D24-99EE-87298FC66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02" y="1915107"/>
            <a:ext cx="4182949" cy="682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A6F53A-250F-F039-0039-AC5DAE518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242" y="2581846"/>
            <a:ext cx="4802269" cy="8279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347DA9-4C26-CB51-0906-0D65D6FD8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6728" y="3394238"/>
            <a:ext cx="3651297" cy="16596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5E3D5C-A405-5FFE-6980-955BAC35F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6728" y="5038332"/>
            <a:ext cx="3651297" cy="5216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86B4EC-82BC-6F9C-7574-6C6CBBAD4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646" y="5544358"/>
            <a:ext cx="2947461" cy="6977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D141B4-EA85-145C-BBC1-772408528E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1093" y="2431992"/>
            <a:ext cx="3519046" cy="29464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55693C4-D7A4-BC3B-36C9-7DD5FA25E6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2608" y="3200388"/>
            <a:ext cx="666784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1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E9512-699C-B122-A120-3285425E9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DF3BCAF-DD8E-3AEA-81BB-0E543B8A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363" y="650837"/>
            <a:ext cx="7259114" cy="24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9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81</Words>
  <Application>Microsoft Office PowerPoint</Application>
  <PresentationFormat>宽屏</PresentationFormat>
  <Paragraphs>30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Times New Roman</vt:lpstr>
      <vt:lpstr>Wingdings</vt:lpstr>
      <vt:lpstr>Office 主题​​</vt:lpstr>
      <vt:lpstr>MATH 1014 – Calculus II (Tutorial 5)</vt:lpstr>
      <vt:lpstr>PowerPoint 演示文稿</vt:lpstr>
      <vt:lpstr>PowerPoint 演示文稿</vt:lpstr>
      <vt:lpstr>PowerPoint 演示文稿</vt:lpstr>
      <vt:lpstr>How to choose u and v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高铖 刘</dc:creator>
  <cp:lastModifiedBy>奕新 李</cp:lastModifiedBy>
  <cp:revision>50</cp:revision>
  <dcterms:created xsi:type="dcterms:W3CDTF">2024-03-02T04:24:01Z</dcterms:created>
  <dcterms:modified xsi:type="dcterms:W3CDTF">2024-03-06T17:42:40Z</dcterms:modified>
</cp:coreProperties>
</file>